
<file path=[Content_Types].xml><?xml version="1.0" encoding="utf-8"?>
<Types xmlns="http://schemas.openxmlformats.org/package/2006/content-types">
  <Default ContentType="image/jpeg" Extension="jpeg"/>
  <Default ContentType="image/x-emf" Extension="emf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7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theme+xml" PartName="/ppt/theme/theme7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  <p:sldMasterId id="2147483649" r:id="rId4"/>
    <p:sldMasterId id="2147483650" r:id="rId6"/>
    <p:sldMasterId id="2147483651" r:id="rId8"/>
    <p:sldMasterId id="2147483652" r:id="rId10"/>
    <p:sldMasterId id="2147483653" r:id="rId12"/>
    <p:sldMasterId id="2147483654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</p:sldIdLst>
  <p:sldSz cx="9144000" cy="6858000"/>
  <p:notesSz cx="68580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35" Target="slides/slide21.xml" Type="http://schemas.openxmlformats.org/officeDocument/2006/relationships/slide"/>
  <Relationship Id="rId15" Target="slides/slide1.xml" Type="http://schemas.openxmlformats.org/officeDocument/2006/relationships/slide"/>
  <Relationship Id="rId36" Target="slides/slide22.xml" Type="http://schemas.openxmlformats.org/officeDocument/2006/relationships/slide"/>
  <Relationship Id="rId34" Target="slides/slide20.xml" Type="http://schemas.openxmlformats.org/officeDocument/2006/relationships/slide"/>
  <Relationship Id="rId30" Target="slides/slide16.xml" Type="http://schemas.openxmlformats.org/officeDocument/2006/relationships/slide"/>
  <Relationship Id="rId27" Target="slides/slide13.xml" Type="http://schemas.openxmlformats.org/officeDocument/2006/relationships/slide"/>
  <Relationship Id="rId3" Target="theme/theme2.xml" Type="http://schemas.openxmlformats.org/officeDocument/2006/relationships/theme"/>
  <Relationship Id="rId29" Target="slides/slide15.xml" Type="http://schemas.openxmlformats.org/officeDocument/2006/relationships/slide"/>
  <Relationship Id="rId5" Target="theme/theme3.xml" Type="http://schemas.openxmlformats.org/officeDocument/2006/relationships/theme"/>
  <Relationship Id="rId12" Target="slideMasters/slideMaster6.xml" Type="http://schemas.openxmlformats.org/officeDocument/2006/relationships/slideMaster"/>
  <Relationship Id="rId31" Target="slides/slide17.xml" Type="http://schemas.openxmlformats.org/officeDocument/2006/relationships/slide"/>
  <Relationship Id="rId13" Target="theme/theme7.xml" Type="http://schemas.openxmlformats.org/officeDocument/2006/relationships/theme"/>
  <Relationship Id="rId6" Target="slideMasters/slideMaster3.xml" Type="http://schemas.openxmlformats.org/officeDocument/2006/relationships/slideMaster"/>
  <Relationship Id="rId4" Target="slideMasters/slideMaster2.xml" Type="http://schemas.openxmlformats.org/officeDocument/2006/relationships/slideMaster"/>
  <Relationship Id="rId23" Target="slides/slide9.xml" Type="http://schemas.openxmlformats.org/officeDocument/2006/relationships/slide"/>
  <Relationship Id="rId21" Target="slides/slide7.xml" Type="http://schemas.openxmlformats.org/officeDocument/2006/relationships/slide"/>
  <Relationship Id="rId22" Target="slides/slide8.xml" Type="http://schemas.openxmlformats.org/officeDocument/2006/relationships/slide"/>
  <Relationship Id="rId37" Target="slides/slide23.xml" Type="http://schemas.openxmlformats.org/officeDocument/2006/relationships/slide"/>
  <Relationship Id="rId28" Target="slides/slide14.xml" Type="http://schemas.openxmlformats.org/officeDocument/2006/relationships/slide"/>
  <Relationship Id="rId8" Target="slideMasters/slideMaster4.xml" Type="http://schemas.openxmlformats.org/officeDocument/2006/relationships/slideMaster"/>
  <Relationship Id="rId32" Target="slides/slide18.xml" Type="http://schemas.openxmlformats.org/officeDocument/2006/relationships/slide"/>
  <Relationship Id="rId9" Target="theme/theme5.xml" Type="http://schemas.openxmlformats.org/officeDocument/2006/relationships/theme"/>
  <Relationship Id="rId20" Target="slides/slide6.xml" Type="http://schemas.openxmlformats.org/officeDocument/2006/relationships/slide"/>
  <Relationship Id="rId19" Target="slides/slide5.xml" Type="http://schemas.openxmlformats.org/officeDocument/2006/relationships/slide"/>
  <Relationship Id="rId11" Target="theme/theme6.xml" Type="http://schemas.openxmlformats.org/officeDocument/2006/relationships/theme"/>
  <Relationship Id="rId14" Target="slideMasters/slideMaster7.xml" Type="http://schemas.openxmlformats.org/officeDocument/2006/relationships/slideMaster"/>
  <Relationship Id="rId16" Target="slides/slide2.xml" Type="http://schemas.openxmlformats.org/officeDocument/2006/relationships/slide"/>
  <Relationship Id="rId10" Target="slideMasters/slideMaster5.xml" Type="http://schemas.openxmlformats.org/officeDocument/2006/relationships/slideMaster"/>
  <Relationship Id="rId7" Target="theme/theme4.xml" Type="http://schemas.openxmlformats.org/officeDocument/2006/relationships/theme"/>
  <Relationship Id="rId33" Target="slides/slide19.xml" Type="http://schemas.openxmlformats.org/officeDocument/2006/relationships/slide"/>
  <Relationship Id="rId25" Target="slides/slide11.xml" Type="http://schemas.openxmlformats.org/officeDocument/2006/relationships/slide"/>
  <Relationship Id="rId17" Target="slides/slide3.xml" Type="http://schemas.openxmlformats.org/officeDocument/2006/relationships/slide"/>
  <Relationship Id="rId26" Target="slides/slide12.xml" Type="http://schemas.openxmlformats.org/officeDocument/2006/relationships/slide"/>
  <Relationship Id="rId1" Target="theme/theme1.xml" Type="http://schemas.openxmlformats.org/officeDocument/2006/relationships/theme"/>
  <Relationship Id="rId2" Target="slideMasters/slideMaster1.xml" Type="http://schemas.openxmlformats.org/officeDocument/2006/relationships/slideMaster"/>
  <Relationship Id="rId18" Target="slides/slide4.xml" Type="http://schemas.openxmlformats.org/officeDocument/2006/relationships/slide"/>
  <Relationship Id="rId24" Target="slides/slide10.xml" Type="http://schemas.openxmlformats.org/officeDocument/2006/relationships/slide"/>
  <Relationship Id="rId38" Target="tableStyles.xml" Type="http://schemas.openxmlformats.org/officeDocument/2006/relationships/tableStyles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1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3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14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15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16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17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18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19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2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1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22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23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24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25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26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2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8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29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0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31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32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33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3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5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3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7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38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3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40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41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42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43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44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45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46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47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48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49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5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1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52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53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5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5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5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7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58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59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60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61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62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63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64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65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66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67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68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69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70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71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72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73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74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75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76.xml.rels><?xml version="1.0" encoding="UTF-8" standalone="no" ?>
<Relationships xmlns="http://schemas.openxmlformats.org/package/2006/relationships">
  <Relationship Id="rId1" Target="../slideMasters/slideMaster6.xml" Type="http://schemas.openxmlformats.org/officeDocument/2006/relationships/slideMaster"/>
</Relationships>

</file>

<file path=ppt/slideLayouts/_rels/slideLayout77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78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_rels/slideLayout79.xml.rels><?xml version="1.0" encoding="UTF-8" standalone="no" ?>
<Relationships xmlns="http://schemas.openxmlformats.org/package/2006/relationships">
  <Relationship Id="rId1" Target="../slideMasters/slideMaster4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8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1.xml.rels><?xml version="1.0" encoding="UTF-8" standalone="no" ?>
<Relationships xmlns="http://schemas.openxmlformats.org/package/2006/relationships">
  <Relationship Id="rId1" Target="../slideMasters/slideMaster3.xml" Type="http://schemas.openxmlformats.org/officeDocument/2006/relationships/slideMaster"/>
</Relationships>

</file>

<file path=ppt/slideLayouts/_rels/slideLayout82.xml.rels><?xml version="1.0" encoding="UTF-8" standalone="no" ?>
<Relationships xmlns="http://schemas.openxmlformats.org/package/2006/relationships">
  <Relationship Id="rId1" Target="../slideMasters/slideMaster2.xml" Type="http://schemas.openxmlformats.org/officeDocument/2006/relationships/slideMaster"/>
</Relationships>

</file>

<file path=ppt/slideLayouts/_rels/slideLayout83.xml.rels><?xml version="1.0" encoding="UTF-8" standalone="no" ?>
<Relationships xmlns="http://schemas.openxmlformats.org/package/2006/relationships">
  <Relationship Id="rId1" Target="../slideMasters/slideMaster7.xml" Type="http://schemas.openxmlformats.org/officeDocument/2006/relationships/slideMaster"/>
</Relationships>

</file>

<file path=ppt/slideLayouts/_rels/slideLayout8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5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162" name="GroupShape 16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3" name="Shape 163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64" name="Shape 164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65" name="Shape 16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66" name="Shape 16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67" name="Shape 1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341" name="GroupShape 3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2" name="Shape 342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43" name="Shape 34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44" name="Shape 3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45" name="Shape 3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441" name="GroupShape 4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42" name="Shape 442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43" name="Shape 44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44" name="Shape 4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45" name="Shape 4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454" name="GroupShape 4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55" name="Shape 455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56" name="Shape 45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57" name="Shape 45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58" name="Shape 45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479" name="GroupShape 4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80" name="Shape 480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81" name="Shape 48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82" name="Shape 48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83" name="Shape 48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696" name="GroupShape 69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97" name="Shape 697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98" name="Shape 69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99" name="Shape 69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700" name="Shape 70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133" name="GroupShape 1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4" name="Shape 134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35" name="Shape 135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36" name="Shape 136"/>
          <p:cNvSpPr txBox="true"/>
          <p:nvPr isPhoto="false">
            <p:ph idx="5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37" name="Shape 13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38" name="Shape 13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39" name="Shape 13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235" name="GroupShape 2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36" name="Shape 236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37" name="Shape 237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38" name="Shape 238"/>
          <p:cNvSpPr txBox="true"/>
          <p:nvPr isPhoto="false">
            <p:ph idx="2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39" name="Shape 23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40" name="Shape 24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41" name="Shape 24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253" name="GroupShape 25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4" name="Shape 254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55" name="Shape 255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56" name="Shape 256"/>
          <p:cNvSpPr txBox="true"/>
          <p:nvPr isPhoto="false">
            <p:ph idx="3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57" name="Shape 25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58" name="Shape 25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59" name="Shape 25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302" name="GroupShape 30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03" name="Shape 303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04" name="Shape 304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05" name="Shape 305"/>
          <p:cNvSpPr txBox="true"/>
          <p:nvPr isPhoto="false">
            <p:ph idx="4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06" name="Shape 30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07" name="Shape 30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08" name="Shape 30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366" name="GroupShape 36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7" name="Shape 367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68" name="Shape 368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69" name="Shape 369"/>
          <p:cNvSpPr txBox="true"/>
          <p:nvPr isPhoto="false">
            <p:ph idx="1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70" name="Shape 37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71" name="Shape 37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72" name="Shape 37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242" name="GroupShape 24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43" name="Shape 243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44" name="Shape 244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45" name="Shape 24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46" name="Shape 24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47" name="Shape 24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422" name="GroupShape 4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23" name="Shape 423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24" name="Shape 424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25" name="Shape 425"/>
          <p:cNvSpPr txBox="true"/>
          <p:nvPr isPhoto="false">
            <p:ph idx="0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26" name="Shape 42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27" name="Shape 42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28" name="Shape 42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540" name="GroupShape 5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41" name="Shape 541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42" name="Shape 542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43" name="Shape 543"/>
          <p:cNvSpPr txBox="true"/>
          <p:nvPr isPhoto="false">
            <p:ph idx="6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44" name="Shape 54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45" name="Shape 54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46" name="Shape 54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121" name="GroupShape 12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2" name="Shape 12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23" name="Shape 12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24" name="Shape 12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145" name="GroupShape 14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6" name="Shape 14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47" name="Shape 1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48" name="Shape 14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399" name="GroupShape 39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00" name="Shape 40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01" name="Shape 40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02" name="Shape 40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403" name="GroupShape 40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04" name="Shape 40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05" name="Shape 40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06" name="Shape 40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418" name="GroupShape 4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19" name="Shape 41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20" name="Shape 42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21" name="Shape 42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601" name="GroupShape 60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02" name="Shape 60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03" name="Shape 60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04" name="Shape 60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605" name="GroupShape 6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06" name="Shape 60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07" name="Shape 60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08" name="Shape 60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113" name="GroupShape 1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4" name="Shape 114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15" name="Shape 115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16" name="Shape 116"/>
          <p:cNvSpPr txBox="true"/>
          <p:nvPr isPhoto="false">
            <p:ph idx="6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17" name="Shape 117"/>
          <p:cNvSpPr txBox="true"/>
          <p:nvPr isPhoto="false">
            <p:ph idx="6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18" name="Shape 11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19" name="Shape 11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20" name="Shape 12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353" name="GroupShape 35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54" name="Shape 354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55" name="Shape 355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56" name="Shape 35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57" name="Shape 35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58" name="Shape 35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125" name="GroupShape 1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6" name="Shape 126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27" name="Shape 127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28" name="Shape 128"/>
          <p:cNvSpPr txBox="true"/>
          <p:nvPr isPhoto="false">
            <p:ph idx="4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29" name="Shape 129"/>
          <p:cNvSpPr txBox="true"/>
          <p:nvPr isPhoto="false">
            <p:ph idx="4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30" name="Shape 13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31" name="Shape 13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32" name="Shape 13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149" name="GroupShape 14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0" name="Shape 150"/>
          <p:cNvSpPr txBox="true"/>
          <p:nvPr isPhoto="false">
            <p:ph idx="3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51" name="Shape 15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52" name="Shape 15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53" name="Shape 15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154" name="GroupShape 1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5" name="Shape 155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56" name="Shape 156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57" name="Shape 157"/>
          <p:cNvSpPr txBox="true"/>
          <p:nvPr isPhoto="false">
            <p:ph idx="1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58" name="Shape 158"/>
          <p:cNvSpPr txBox="true"/>
          <p:nvPr isPhoto="false">
            <p:ph idx="1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59" name="Shape 15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60" name="Shape 16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61" name="Shape 16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168" name="GroupShape 16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9" name="Shape 169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70" name="Shape 170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71" name="Shape 171"/>
          <p:cNvSpPr txBox="true"/>
          <p:nvPr isPhoto="false">
            <p:ph idx="3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72" name="Shape 172"/>
          <p:cNvSpPr txBox="true"/>
          <p:nvPr isPhoto="false">
            <p:ph idx="3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73" name="Shape 17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74" name="Shape 17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75" name="Shape 17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176" name="GroupShape 1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7" name="Shape 177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78" name="Shape 178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79" name="Shape 179"/>
          <p:cNvSpPr txBox="true"/>
          <p:nvPr isPhoto="false">
            <p:ph idx="0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80" name="Shape 180"/>
          <p:cNvSpPr txBox="true"/>
          <p:nvPr isPhoto="false">
            <p:ph idx="0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81" name="Shape 18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82" name="Shape 18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83" name="Shape 18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184" name="GroupShape 18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5" name="Shape 185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86" name="Shape 186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87" name="Shape 187"/>
          <p:cNvSpPr txBox="true"/>
          <p:nvPr isPhoto="false">
            <p:ph idx="2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88" name="Shape 188"/>
          <p:cNvSpPr txBox="true"/>
          <p:nvPr isPhoto="false">
            <p:ph idx="2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89" name="Shape 18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90" name="Shape 19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91" name="Shape 19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192" name="GroupShape 19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3" name="Shape 193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94" name="Shape 194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95" name="Shape 195"/>
          <p:cNvSpPr txBox="true"/>
          <p:nvPr isPhoto="false">
            <p:ph idx="0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96" name="Shape 196"/>
          <p:cNvSpPr txBox="true"/>
          <p:nvPr isPhoto="false">
            <p:ph idx="0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97" name="Shape 19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98" name="Shape 19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99" name="Shape 19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200" name="GroupShape 2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1" name="Shape 201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02" name="Shape 202"/>
          <p:cNvSpPr txBox="true"/>
          <p:nvPr isPhoto="false">
            <p:ph idx="2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03" name="Shape 20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04" name="Shape 20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05" name="Shape 20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206" name="GroupShape 20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7" name="Shape 207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08" name="Shape 208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09" name="Shape 209"/>
          <p:cNvSpPr txBox="true"/>
          <p:nvPr isPhoto="false">
            <p:ph idx="5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10" name="Shape 21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11" name="Shape 21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12" name="Shape 21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3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213" name="GroupShape 2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4" name="Shape 214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15" name="Shape 215"/>
          <p:cNvSpPr txBox="true"/>
          <p:nvPr isPhoto="false">
            <p:ph idx="0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16" name="Shape 21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17" name="Shape 21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18" name="Shape 21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373" name="GroupShape 37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74" name="Shape 374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75" name="Shape 375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76" name="Shape 37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77" name="Shape 37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78" name="Shape 37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219" name="GroupShape 2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20" name="Shape 220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21" name="Shape 221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22" name="Shape 222"/>
          <p:cNvSpPr txBox="true"/>
          <p:nvPr isPhoto="false">
            <p:ph idx="2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23" name="Shape 223"/>
          <p:cNvSpPr txBox="true"/>
          <p:nvPr isPhoto="false">
            <p:ph idx="2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24" name="Shape 22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25" name="Shape 22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26" name="Shape 22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227" name="GroupShape 22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28" name="Shape 228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29" name="Shape 229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30" name="Shape 230"/>
          <p:cNvSpPr txBox="true"/>
          <p:nvPr isPhoto="false">
            <p:ph idx="3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31" name="Shape 231"/>
          <p:cNvSpPr txBox="true"/>
          <p:nvPr isPhoto="false">
            <p:ph idx="3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32" name="Shape 23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33" name="Shape 23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34" name="Shape 23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248" name="GroupShape 2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49" name="Shape 249"/>
          <p:cNvSpPr txBox="true"/>
          <p:nvPr isPhoto="false">
            <p:ph idx="6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50" name="Shape 25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51" name="Shape 25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52" name="Shape 25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265" name="GroupShape 2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66" name="Shape 266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67" name="Shape 267"/>
          <p:cNvSpPr txBox="true"/>
          <p:nvPr isPhoto="false">
            <p:ph idx="6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68" name="Shape 2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69" name="Shape 2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70" name="Shape 27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271" name="GroupShape 27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2" name="Shape 272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73" name="Shape 273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74" name="Shape 274"/>
          <p:cNvSpPr txBox="true"/>
          <p:nvPr isPhoto="false">
            <p:ph idx="6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75" name="Shape 27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76" name="Shape 27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77" name="Shape 27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278" name="GroupShape 27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9" name="Shape 279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80" name="Shape 280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81" name="Shape 281"/>
          <p:cNvSpPr txBox="true"/>
          <p:nvPr isPhoto="false">
            <p:ph idx="1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82" name="Shape 282"/>
          <p:cNvSpPr txBox="true"/>
          <p:nvPr isPhoto="false">
            <p:ph idx="1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83" name="Shape 28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84" name="Shape 28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85" name="Shape 28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286" name="GroupShape 28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87" name="Shape 287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88" name="Shape 288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89" name="Shape 289"/>
          <p:cNvSpPr txBox="true"/>
          <p:nvPr isPhoto="false">
            <p:ph idx="6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90" name="Shape 290"/>
          <p:cNvSpPr txBox="true"/>
          <p:nvPr isPhoto="false">
            <p:ph idx="6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91" name="Shape 29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92" name="Shape 29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93" name="Shape 29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294" name="GroupShape 2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95" name="Shape 295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96" name="Shape 296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97" name="Shape 297"/>
          <p:cNvSpPr txBox="true"/>
          <p:nvPr isPhoto="false">
            <p:ph idx="4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98" name="Shape 298"/>
          <p:cNvSpPr txBox="true"/>
          <p:nvPr isPhoto="false">
            <p:ph idx="4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99" name="Shape 29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00" name="Shape 30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01" name="Shape 30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309" name="GroupShape 3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10" name="Shape 310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11" name="Shape 311"/>
          <p:cNvSpPr txBox="true"/>
          <p:nvPr isPhoto="false">
            <p:ph idx="1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312" name="Shape 3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13" name="Shape 3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14" name="Shape 31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4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315" name="GroupShape 31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16" name="Shape 316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17" name="Shape 317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18" name="Shape 318"/>
          <p:cNvSpPr txBox="true"/>
          <p:nvPr isPhoto="false">
            <p:ph idx="5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19" name="Shape 319"/>
          <p:cNvSpPr txBox="true"/>
          <p:nvPr isPhoto="false">
            <p:ph idx="5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20" name="Shape 32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21" name="Shape 32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22" name="Shape 32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523" name="GroupShape 52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24" name="Shape 524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25" name="Shape 525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26" name="Shape 52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27" name="Shape 52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28" name="Shape 52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323" name="GroupShape 32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24" name="Shape 324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25" name="Shape 325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26" name="Shape 326"/>
          <p:cNvSpPr txBox="true"/>
          <p:nvPr isPhoto="false">
            <p:ph idx="0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27" name="Shape 32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28" name="Shape 32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29" name="Shape 32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330" name="GroupShape 3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1" name="Shape 331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2" name="Shape 332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3" name="Shape 333"/>
          <p:cNvSpPr txBox="true"/>
          <p:nvPr isPhoto="false">
            <p:ph idx="3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4" name="Shape 334"/>
          <p:cNvSpPr txBox="true"/>
          <p:nvPr isPhoto="false">
            <p:ph idx="3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5" name="Shape 335"/>
          <p:cNvSpPr txBox="true"/>
          <p:nvPr isPhoto="false">
            <p:ph idx="3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6" name="Shape 336"/>
          <p:cNvSpPr txBox="true"/>
          <p:nvPr isPhoto="false">
            <p:ph idx="3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7" name="Shape 337"/>
          <p:cNvSpPr txBox="true"/>
          <p:nvPr isPhoto="false">
            <p:ph idx="3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38" name="Shape 33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39" name="Shape 33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40" name="Shape 34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346" name="GroupShape 34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7" name="Shape 347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48" name="Shape 348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49" name="Shape 349"/>
          <p:cNvSpPr txBox="true"/>
          <p:nvPr isPhoto="false">
            <p:ph idx="1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50" name="Shape 35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51" name="Shape 35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52" name="Shape 35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359" name="GroupShape 35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0" name="Shape 360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61" name="Shape 361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62" name="Shape 362"/>
          <p:cNvSpPr txBox="true"/>
          <p:nvPr isPhoto="false">
            <p:ph idx="2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63" name="Shape 36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64" name="Shape 36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65" name="Shape 36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379" name="GroupShape 3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0" name="Shape 380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81" name="Shape 381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82" name="Shape 382"/>
          <p:cNvSpPr txBox="true"/>
          <p:nvPr isPhoto="false">
            <p:ph idx="0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83" name="Shape 383"/>
          <p:cNvSpPr txBox="true"/>
          <p:nvPr isPhoto="false">
            <p:ph idx="0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84" name="Shape 384"/>
          <p:cNvSpPr txBox="true"/>
          <p:nvPr isPhoto="false">
            <p:ph idx="0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85" name="Shape 38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86" name="Shape 38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87" name="Shape 38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388" name="GroupShape 3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9" name="Shape 389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0" name="Shape 390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1" name="Shape 391"/>
          <p:cNvSpPr txBox="true"/>
          <p:nvPr isPhoto="false">
            <p:ph idx="4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2" name="Shape 392"/>
          <p:cNvSpPr txBox="true"/>
          <p:nvPr isPhoto="false">
            <p:ph idx="4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3" name="Shape 393"/>
          <p:cNvSpPr txBox="true"/>
          <p:nvPr isPhoto="false">
            <p:ph idx="4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4" name="Shape 394"/>
          <p:cNvSpPr txBox="true"/>
          <p:nvPr isPhoto="false">
            <p:ph idx="4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5" name="Shape 395"/>
          <p:cNvSpPr txBox="true"/>
          <p:nvPr isPhoto="false">
            <p:ph idx="4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96" name="Shape 39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397" name="Shape 39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398" name="Shape 39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407" name="GroupShape 40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08" name="Shape 408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09" name="Shape 409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10" name="Shape 410"/>
          <p:cNvSpPr txBox="true"/>
          <p:nvPr isPhoto="false">
            <p:ph idx="0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11" name="Shape 411"/>
          <p:cNvSpPr txBox="true"/>
          <p:nvPr isPhoto="false">
            <p:ph idx="0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12" name="Shape 412"/>
          <p:cNvSpPr txBox="true"/>
          <p:nvPr isPhoto="false">
            <p:ph idx="0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13" name="Shape 413"/>
          <p:cNvSpPr txBox="true"/>
          <p:nvPr isPhoto="false">
            <p:ph idx="0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14" name="Shape 414"/>
          <p:cNvSpPr txBox="true"/>
          <p:nvPr isPhoto="false">
            <p:ph idx="0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15" name="Shape 41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16" name="Shape 41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17" name="Shape 41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429" name="GroupShape 4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30" name="Shape 430"/>
          <p:cNvSpPr txBox="true"/>
          <p:nvPr isPhoto="false">
            <p:ph idx="5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431" name="Shape 43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32" name="Shape 43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33" name="Shape 43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434" name="GroupShape 43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35" name="Shape 435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36" name="Shape 436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37" name="Shape 437"/>
          <p:cNvSpPr txBox="true"/>
          <p:nvPr isPhoto="false">
            <p:ph idx="4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38" name="Shape 43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39" name="Shape 43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40" name="Shape 44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5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446" name="GroupShape 44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47" name="Shape 447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48" name="Shape 448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49" name="Shape 449"/>
          <p:cNvSpPr txBox="true"/>
          <p:nvPr isPhoto="false">
            <p:ph idx="6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50" name="Shape 450"/>
          <p:cNvSpPr txBox="true"/>
          <p:nvPr isPhoto="false">
            <p:ph idx="6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51" name="Shape 45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52" name="Shape 45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53" name="Shape 45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587" name="GroupShape 58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8" name="Shape 588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89" name="Shape 589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90" name="Shape 59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91" name="Shape 59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92" name="Shape 59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459" name="GroupShape 45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60" name="Shape 460"/>
          <p:cNvSpPr txBox="true"/>
          <p:nvPr isPhoto="false">
            <p:ph idx="1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461" name="Shape 46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62" name="Shape 46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63" name="Shape 46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464" name="GroupShape 46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65" name="Shape 465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66" name="Shape 466"/>
          <p:cNvSpPr txBox="true"/>
          <p:nvPr isPhoto="false">
            <p:ph idx="5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467" name="Shape 46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68" name="Shape 46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69" name="Shape 46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470" name="GroupShape 4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71" name="Shape 471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72" name="Shape 472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73" name="Shape 473"/>
          <p:cNvSpPr txBox="true"/>
          <p:nvPr isPhoto="false">
            <p:ph idx="2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74" name="Shape 474"/>
          <p:cNvSpPr txBox="true"/>
          <p:nvPr isPhoto="false">
            <p:ph idx="2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75" name="Shape 475"/>
          <p:cNvSpPr txBox="true"/>
          <p:nvPr isPhoto="false">
            <p:ph idx="2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76" name="Shape 47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77" name="Shape 47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78" name="Shape 47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484" name="GroupShape 48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85" name="Shape 485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86" name="Shape 486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87" name="Shape 487"/>
          <p:cNvSpPr txBox="true"/>
          <p:nvPr isPhoto="false">
            <p:ph idx="5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88" name="Shape 488"/>
          <p:cNvSpPr txBox="true"/>
          <p:nvPr isPhoto="false">
            <p:ph idx="5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89" name="Shape 48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90" name="Shape 49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91" name="Shape 49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 over Content">
    <p:spTree>
      <p:nvGrpSpPr>
        <p:cNvPr hidden="false" id="492" name="GroupShape 49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3" name="Shape 493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94" name="Shape 494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6417358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95" name="Shape 495"/>
          <p:cNvSpPr txBox="true"/>
          <p:nvPr isPhoto="false">
            <p:ph idx="3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96" name="Shape 49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497" name="Shape 49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498" name="Shape 49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499" name="GroupShape 49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00" name="Shape 500"/>
          <p:cNvSpPr txBox="true"/>
          <p:nvPr isPhoto="false">
            <p:ph idx="4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01" name="Shape 50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02" name="Shape 50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03" name="Shape 50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504" name="GroupShape 50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05" name="Shape 505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06" name="Shape 506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07" name="Shape 507"/>
          <p:cNvSpPr txBox="true"/>
          <p:nvPr isPhoto="false">
            <p:ph idx="1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08" name="Shape 508"/>
          <p:cNvSpPr txBox="true"/>
          <p:nvPr isPhoto="false">
            <p:ph idx="1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09" name="Shape 509"/>
          <p:cNvSpPr txBox="true"/>
          <p:nvPr isPhoto="false">
            <p:ph idx="1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10" name="Shape 510"/>
          <p:cNvSpPr txBox="true"/>
          <p:nvPr isPhoto="false">
            <p:ph idx="1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11" name="Shape 511"/>
          <p:cNvSpPr txBox="true"/>
          <p:nvPr isPhoto="false">
            <p:ph idx="1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12" name="Shape 5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13" name="Shape 5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14" name="Shape 51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515" name="GroupShape 51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16" name="Shape 516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17" name="Shape 517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18" name="Shape 518"/>
          <p:cNvSpPr txBox="true"/>
          <p:nvPr isPhoto="false">
            <p:ph idx="1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19" name="Shape 519"/>
          <p:cNvSpPr txBox="true"/>
          <p:nvPr isPhoto="false">
            <p:ph idx="1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20" name="Shape 52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21" name="Shape 52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22" name="Shape 52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529" name="GroupShape 5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30" name="Shape 530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31" name="Shape 531"/>
          <p:cNvSpPr txBox="true"/>
          <p:nvPr isPhoto="false">
            <p:ph idx="3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32" name="Shape 53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33" name="Shape 53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34" name="Shape 53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6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535" name="GroupShape 5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36" name="Shape 536"/>
          <p:cNvSpPr txBox="true"/>
          <p:nvPr isPhoto="false">
            <p:ph idx="2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37" name="Shape 53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38" name="Shape 53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39" name="Shape 53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609" name="GroupShape 6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10" name="Shape 610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11" name="Shape 611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12" name="Shape 6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13" name="Shape 6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14" name="Shape 61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547" name="GroupShape 54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48" name="Shape 548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49" name="Shape 549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50" name="Shape 550"/>
          <p:cNvSpPr txBox="true"/>
          <p:nvPr isPhoto="false">
            <p:ph idx="4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51" name="Shape 551"/>
          <p:cNvSpPr txBox="true"/>
          <p:nvPr isPhoto="false">
            <p:ph idx="4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52" name="Shape 55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53" name="Shape 55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54" name="Shape 55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and Content">
    <p:spTree>
      <p:nvGrpSpPr>
        <p:cNvPr hidden="false" id="555" name="GroupShape 55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6" name="Shape 556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57" name="Shape 557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58" name="Shape 558"/>
          <p:cNvSpPr txBox="true"/>
          <p:nvPr isPhoto="false">
            <p:ph idx="5" type="body"/>
          </p:nvPr>
        </p:nvSpPr>
        <p:spPr>
          <a:xfrm flipH="false" flipV="false" rot="0">
            <a:off x="46558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59" name="Shape 559"/>
          <p:cNvSpPr txBox="true"/>
          <p:nvPr isPhoto="false">
            <p:ph idx="5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60" name="Shape 56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61" name="Shape 56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62" name="Shape 56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563" name="GroupShape 5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64" name="Shape 564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65" name="Shape 565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66" name="Shape 566"/>
          <p:cNvSpPr txBox="true"/>
          <p:nvPr isPhoto="false">
            <p:ph idx="6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67" name="Shape 567"/>
          <p:cNvSpPr txBox="true"/>
          <p:nvPr isPhoto="false">
            <p:ph idx="6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68" name="Shape 568"/>
          <p:cNvSpPr txBox="true"/>
          <p:nvPr isPhoto="false">
            <p:ph idx="6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69" name="Shape 56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70" name="Shape 57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71" name="Shape 57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572" name="GroupShape 57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73" name="Shape 573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74" name="Shape 574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75" name="Shape 575"/>
          <p:cNvSpPr txBox="true"/>
          <p:nvPr isPhoto="false">
            <p:ph idx="5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76" name="Shape 576"/>
          <p:cNvSpPr txBox="true"/>
          <p:nvPr isPhoto="false">
            <p:ph idx="5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77" name="Shape 577"/>
          <p:cNvSpPr txBox="true"/>
          <p:nvPr isPhoto="false">
            <p:ph idx="5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78" name="Shape 57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79" name="Shape 57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80" name="Shape 58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Slide">
    <p:spTree>
      <p:nvGrpSpPr>
        <p:cNvPr hidden="false" id="581" name="GroupShape 58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2" name="Shape 582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83" name="Shape 583"/>
          <p:cNvSpPr txBox="true"/>
          <p:nvPr isPhoto="false">
            <p:ph idx="4" type="subTitle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84" name="Shape 58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85" name="Shape 58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586" name="Shape 58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2 Content over Content">
    <p:spTree>
      <p:nvGrpSpPr>
        <p:cNvPr hidden="false" id="593" name="GroupShape 59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94" name="Shape 594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95" name="Shape 595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96" name="Shape 596"/>
          <p:cNvSpPr txBox="true"/>
          <p:nvPr isPhoto="false">
            <p:ph idx="3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97" name="Shape 597"/>
          <p:cNvSpPr txBox="true"/>
          <p:nvPr isPhoto="false">
            <p:ph idx="3" type="body"/>
          </p:nvPr>
        </p:nvSpPr>
        <p:spPr>
          <a:xfrm flipH="false" flipV="false" rot="0">
            <a:off x="1367280" y="1928160"/>
            <a:ext cx="6417358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598" name="Shape 59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599" name="Shape 59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00" name="Shape 60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615" name="GroupShape 61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16" name="Shape 616"/>
          <p:cNvSpPr txBox="true"/>
          <p:nvPr isPhoto="false">
            <p:ph idx="5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17" name="Shape 617"/>
          <p:cNvSpPr txBox="true"/>
          <p:nvPr isPhoto="false">
            <p:ph idx="5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18" name="Shape 618"/>
          <p:cNvSpPr txBox="true"/>
          <p:nvPr isPhoto="false">
            <p:ph idx="5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19" name="Shape 619"/>
          <p:cNvSpPr txBox="true"/>
          <p:nvPr isPhoto="false">
            <p:ph idx="5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20" name="Shape 620"/>
          <p:cNvSpPr txBox="true"/>
          <p:nvPr isPhoto="false">
            <p:ph idx="5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21" name="Shape 621"/>
          <p:cNvSpPr txBox="true"/>
          <p:nvPr isPhoto="false">
            <p:ph idx="5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22" name="Shape 622"/>
          <p:cNvSpPr txBox="true"/>
          <p:nvPr isPhoto="false">
            <p:ph idx="5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23" name="Shape 62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24" name="Shape 62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25" name="Shape 62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626" name="GroupShape 6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27" name="Shape 627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28" name="Shape 628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29" name="Shape 629"/>
          <p:cNvSpPr txBox="true"/>
          <p:nvPr isPhoto="false">
            <p:ph idx="2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30" name="Shape 630"/>
          <p:cNvSpPr txBox="true"/>
          <p:nvPr isPhoto="false">
            <p:ph idx="2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31" name="Shape 631"/>
          <p:cNvSpPr txBox="true"/>
          <p:nvPr isPhoto="false">
            <p:ph idx="2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32" name="Shape 632"/>
          <p:cNvSpPr txBox="true"/>
          <p:nvPr isPhoto="false">
            <p:ph idx="2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33" name="Shape 633"/>
          <p:cNvSpPr txBox="true"/>
          <p:nvPr isPhoto="false">
            <p:ph idx="2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34" name="Shape 63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35" name="Shape 63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36" name="Shape 63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637" name="GroupShape 6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38" name="Shape 638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39" name="Shape 639"/>
          <p:cNvSpPr txBox="true"/>
          <p:nvPr isPhoto="false">
            <p:ph idx="4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40" name="Shape 640"/>
          <p:cNvSpPr txBox="true"/>
          <p:nvPr isPhoto="false">
            <p:ph idx="4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41" name="Shape 641"/>
          <p:cNvSpPr txBox="true"/>
          <p:nvPr isPhoto="false">
            <p:ph idx="4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42" name="Shape 642"/>
          <p:cNvSpPr txBox="true"/>
          <p:nvPr isPhoto="false">
            <p:ph idx="4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43" name="Shape 64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44" name="Shape 6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45" name="Shape 6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7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646" name="GroupShape 64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47" name="Shape 647"/>
          <p:cNvSpPr txBox="true"/>
          <p:nvPr isPhoto="false">
            <p:ph idx="3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48" name="Shape 648"/>
          <p:cNvSpPr txBox="true"/>
          <p:nvPr isPhoto="false">
            <p:ph idx="3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49" name="Shape 649"/>
          <p:cNvSpPr txBox="true"/>
          <p:nvPr isPhoto="false">
            <p:ph idx="3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50" name="Shape 650"/>
          <p:cNvSpPr txBox="true"/>
          <p:nvPr isPhoto="false">
            <p:ph idx="3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51" name="Shape 651"/>
          <p:cNvSpPr txBox="true"/>
          <p:nvPr isPhoto="false">
            <p:ph idx="3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52" name="Shape 65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53" name="Shape 65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54" name="Shape 65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140" name="GroupShape 1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1" name="Shape 141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42" name="Shape 14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43" name="Shape 14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144" name="Shape 14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8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655" name="GroupShape 65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56" name="Shape 656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57" name="Shape 657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58" name="Shape 658"/>
          <p:cNvSpPr txBox="true"/>
          <p:nvPr isPhoto="false">
            <p:ph idx="0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59" name="Shape 659"/>
          <p:cNvSpPr txBox="true"/>
          <p:nvPr isPhoto="false">
            <p:ph idx="0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60" name="Shape 66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61" name="Shape 66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62" name="Shape 66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8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Content and 2 Content">
    <p:spTree>
      <p:nvGrpSpPr>
        <p:cNvPr hidden="false" id="663" name="GroupShape 6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64" name="Shape 664"/>
          <p:cNvSpPr txBox="true"/>
          <p:nvPr isPhoto="false">
            <p:ph idx="2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65" name="Shape 665"/>
          <p:cNvSpPr txBox="true"/>
          <p:nvPr isPhoto="false">
            <p:ph idx="2" type="body"/>
          </p:nvPr>
        </p:nvSpPr>
        <p:spPr>
          <a:xfrm flipH="false" flipV="false" rot="0">
            <a:off x="1367280" y="1437480"/>
            <a:ext cx="3131639" cy="93960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66" name="Shape 666"/>
          <p:cNvSpPr txBox="true"/>
          <p:nvPr isPhoto="false">
            <p:ph idx="2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67" name="Shape 667"/>
          <p:cNvSpPr txBox="true"/>
          <p:nvPr isPhoto="false">
            <p:ph idx="2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68" name="Shape 6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69" name="Shape 6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70" name="Shape 67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8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4 Content">
    <p:spTree>
      <p:nvGrpSpPr>
        <p:cNvPr hidden="false" id="671" name="GroupShape 67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72" name="Shape 672"/>
          <p:cNvSpPr txBox="true"/>
          <p:nvPr isPhoto="false">
            <p:ph idx="1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73" name="Shape 673"/>
          <p:cNvSpPr txBox="true"/>
          <p:nvPr isPhoto="false">
            <p:ph idx="1" type="body"/>
          </p:nvPr>
        </p:nvSpPr>
        <p:spPr>
          <a:xfrm flipH="false" flipV="false" rot="0">
            <a:off x="13672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74" name="Shape 674"/>
          <p:cNvSpPr txBox="true"/>
          <p:nvPr isPhoto="false">
            <p:ph idx="1" type="body"/>
          </p:nvPr>
        </p:nvSpPr>
        <p:spPr>
          <a:xfrm flipH="false" flipV="false" rot="0">
            <a:off x="4655880" y="1437480"/>
            <a:ext cx="31316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75" name="Shape 675"/>
          <p:cNvSpPr txBox="true"/>
          <p:nvPr isPhoto="false">
            <p:ph idx="1" type="body"/>
          </p:nvPr>
        </p:nvSpPr>
        <p:spPr>
          <a:xfrm flipH="false" flipV="false" rot="0">
            <a:off x="13672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76" name="Shape 676"/>
          <p:cNvSpPr txBox="true"/>
          <p:nvPr isPhoto="false">
            <p:ph idx="1" type="body"/>
          </p:nvPr>
        </p:nvSpPr>
        <p:spPr>
          <a:xfrm flipH="false" flipV="false" rot="0">
            <a:off x="4655880" y="1928160"/>
            <a:ext cx="31316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77" name="Shape 67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78" name="Shape 67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79" name="Shape 67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8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6 Content">
    <p:spTree>
      <p:nvGrpSpPr>
        <p:cNvPr hidden="false" id="680" name="GroupShape 68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81" name="Shape 681"/>
          <p:cNvSpPr txBox="true"/>
          <p:nvPr isPhoto="false">
            <p:ph idx="6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2" name="Shape 682"/>
          <p:cNvSpPr txBox="true"/>
          <p:nvPr isPhoto="false">
            <p:ph idx="6" type="body"/>
          </p:nvPr>
        </p:nvSpPr>
        <p:spPr>
          <a:xfrm flipH="false" flipV="false" rot="0">
            <a:off x="136728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3" name="Shape 683"/>
          <p:cNvSpPr txBox="true"/>
          <p:nvPr isPhoto="false">
            <p:ph idx="6" type="body"/>
          </p:nvPr>
        </p:nvSpPr>
        <p:spPr>
          <a:xfrm flipH="false" flipV="false" rot="0">
            <a:off x="3537000" y="1437480"/>
            <a:ext cx="2066040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4" name="Shape 684"/>
          <p:cNvSpPr txBox="true"/>
          <p:nvPr isPhoto="false">
            <p:ph idx="6" type="body"/>
          </p:nvPr>
        </p:nvSpPr>
        <p:spPr>
          <a:xfrm flipH="false" flipV="false" rot="0">
            <a:off x="5706720" y="1437480"/>
            <a:ext cx="2066039" cy="44784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5" name="Shape 685"/>
          <p:cNvSpPr txBox="true"/>
          <p:nvPr isPhoto="false">
            <p:ph idx="6" type="body"/>
          </p:nvPr>
        </p:nvSpPr>
        <p:spPr>
          <a:xfrm flipH="false" flipV="false" rot="0">
            <a:off x="136728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6" name="Shape 686"/>
          <p:cNvSpPr txBox="true"/>
          <p:nvPr isPhoto="false">
            <p:ph idx="6" type="body"/>
          </p:nvPr>
        </p:nvSpPr>
        <p:spPr>
          <a:xfrm flipH="false" flipV="false" rot="0">
            <a:off x="3537000" y="1928160"/>
            <a:ext cx="2066040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7" name="Shape 687"/>
          <p:cNvSpPr txBox="true"/>
          <p:nvPr isPhoto="false">
            <p:ph idx="6" type="body"/>
          </p:nvPr>
        </p:nvSpPr>
        <p:spPr>
          <a:xfrm flipH="false" flipV="false" rot="0">
            <a:off x="5706720" y="1928160"/>
            <a:ext cx="2066039" cy="447838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88" name="Shape 68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89" name="Shape 68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90" name="Shape 69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8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Centered Text">
    <p:spTree>
      <p:nvGrpSpPr>
        <p:cNvPr hidden="false" id="691" name="GroupShape 69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92" name="Shape 692"/>
          <p:cNvSpPr txBox="true"/>
          <p:nvPr isPhoto="false">
            <p:ph idx="0" type="subTitle"/>
          </p:nvPr>
        </p:nvSpPr>
        <p:spPr>
          <a:xfrm flipH="false" flipV="false" rot="0">
            <a:off x="690120" y="2463480"/>
            <a:ext cx="7772040" cy="706356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/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693" name="Shape 69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694" name="Shape 69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695" name="Shape 69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260" name="GroupShape 26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61" name="Shape 261"/>
          <p:cNvSpPr txBox="true"/>
          <p:nvPr isPhoto="false">
            <p:ph idx="4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262" name="Shape 26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263" name="Shape 26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&lt;#&gt;</a:t>
            </a:r>
          </a:p>
        </p:txBody>
      </p:sp>
      <p:sp>
        <p:nvSpPr>
          <p:cNvPr hidden="false" id="264" name="Shape 26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34.xml" Type="http://schemas.openxmlformats.org/officeDocument/2006/relationships/slideLayout"/>
  <Relationship Id="rId1" Target="../theme/theme1.xml" Type="http://schemas.openxmlformats.org/officeDocument/2006/relationships/theme"/>
  <Relationship Id="rId13" Target="../slideLayouts/slideLayout84.xml" Type="http://schemas.openxmlformats.org/officeDocument/2006/relationships/slideLayout"/>
  <Relationship Id="rId12" Target="../slideLayouts/slideLayout80.xml" Type="http://schemas.openxmlformats.org/officeDocument/2006/relationships/slideLayout"/>
  <Relationship Id="rId10" Target="../slideLayouts/slideLayout54.xml" Type="http://schemas.openxmlformats.org/officeDocument/2006/relationships/slideLayout"/>
  <Relationship Id="rId2" Target="../slideLayouts/slideLayout3.xml" Type="http://schemas.openxmlformats.org/officeDocument/2006/relationships/slideLayout"/>
  <Relationship Id="rId3" Target="../slideLayouts/slideLayout12.xml" Type="http://schemas.openxmlformats.org/officeDocument/2006/relationships/slideLayout"/>
  <Relationship Id="rId8" Target="../slideLayouts/slideLayout39.xml" Type="http://schemas.openxmlformats.org/officeDocument/2006/relationships/slideLayout"/>
  <Relationship Id="rId4" Target="../slideLayouts/slideLayout20.xml" Type="http://schemas.openxmlformats.org/officeDocument/2006/relationships/slideLayout"/>
  <Relationship Id="rId11" Target="../slideLayouts/slideLayout56.xml" Type="http://schemas.openxmlformats.org/officeDocument/2006/relationships/slideLayout"/>
  <Relationship Id="rId9" Target="../slideLayouts/slideLayout50.xml" Type="http://schemas.openxmlformats.org/officeDocument/2006/relationships/slideLayout"/>
  <Relationship Id="rId7" Target="../slideLayouts/slideLayout36.xml" Type="http://schemas.openxmlformats.org/officeDocument/2006/relationships/slideLayout"/>
  <Relationship Id="rId5" Target="../slideLayouts/slideLayout27.xml" Type="http://schemas.openxmlformats.org/officeDocument/2006/relationships/slideLayout"/>
</Relationships>

</file>

<file path=ppt/slideMasters/_rels/slideMaster2.xml.rels><?xml version="1.0" encoding="UTF-8" standalone="no" ?>
<Relationships xmlns="http://schemas.openxmlformats.org/package/2006/relationships">
  <Relationship Id="rId6" Target="../slideLayouts/slideLayout32.xml" Type="http://schemas.openxmlformats.org/officeDocument/2006/relationships/slideLayout"/>
  <Relationship Id="rId1" Target="../theme/theme2.xml" Type="http://schemas.openxmlformats.org/officeDocument/2006/relationships/theme"/>
  <Relationship Id="rId13" Target="../slideLayouts/slideLayout82.xml" Type="http://schemas.openxmlformats.org/officeDocument/2006/relationships/slideLayout"/>
  <Relationship Id="rId12" Target="../slideLayouts/slideLayout67.xml" Type="http://schemas.openxmlformats.org/officeDocument/2006/relationships/slideLayout"/>
  <Relationship Id="rId10" Target="../slideLayouts/slideLayout60.xml" Type="http://schemas.openxmlformats.org/officeDocument/2006/relationships/slideLayout"/>
  <Relationship Id="rId2" Target="../slideLayouts/slideLayout2.xml" Type="http://schemas.openxmlformats.org/officeDocument/2006/relationships/slideLayout"/>
  <Relationship Id="rId3" Target="../slideLayouts/slideLayout10.xml" Type="http://schemas.openxmlformats.org/officeDocument/2006/relationships/slideLayout"/>
  <Relationship Id="rId8" Target="../slideLayouts/slideLayout48.xml" Type="http://schemas.openxmlformats.org/officeDocument/2006/relationships/slideLayout"/>
  <Relationship Id="rId4" Target="../slideLayouts/slideLayout19.xml" Type="http://schemas.openxmlformats.org/officeDocument/2006/relationships/slideLayout"/>
  <Relationship Id="rId11" Target="../slideLayouts/slideLayout66.xml" Type="http://schemas.openxmlformats.org/officeDocument/2006/relationships/slideLayout"/>
  <Relationship Id="rId9" Target="../slideLayouts/slideLayout52.xml" Type="http://schemas.openxmlformats.org/officeDocument/2006/relationships/slideLayout"/>
  <Relationship Id="rId7" Target="../slideLayouts/slideLayout45.xml" Type="http://schemas.openxmlformats.org/officeDocument/2006/relationships/slideLayout"/>
  <Relationship Id="rId5" Target="../slideLayouts/slideLayout26.xml" Type="http://schemas.openxmlformats.org/officeDocument/2006/relationships/slideLayout"/>
</Relationships>

</file>

<file path=ppt/slideMasters/_rels/slideMaster3.xml.rels><?xml version="1.0" encoding="UTF-8" standalone="no" ?>
<Relationships xmlns="http://schemas.openxmlformats.org/package/2006/relationships">
  <Relationship Id="rId6" Target="../slideLayouts/slideLayout35.xml" Type="http://schemas.openxmlformats.org/officeDocument/2006/relationships/slideLayout"/>
  <Relationship Id="rId1" Target="../theme/theme3.xml" Type="http://schemas.openxmlformats.org/officeDocument/2006/relationships/theme"/>
  <Relationship Id="rId13" Target="../slideLayouts/slideLayout81.xml" Type="http://schemas.openxmlformats.org/officeDocument/2006/relationships/slideLayout"/>
  <Relationship Id="rId12" Target="../slideLayouts/slideLayout77.xml" Type="http://schemas.openxmlformats.org/officeDocument/2006/relationships/slideLayout"/>
  <Relationship Id="rId10" Target="../slideLayouts/slideLayout62.xml" Type="http://schemas.openxmlformats.org/officeDocument/2006/relationships/slideLayout"/>
  <Relationship Id="rId2" Target="../slideLayouts/slideLayout6.xml" Type="http://schemas.openxmlformats.org/officeDocument/2006/relationships/slideLayout"/>
  <Relationship Id="rId3" Target="../slideLayouts/slideLayout8.xml" Type="http://schemas.openxmlformats.org/officeDocument/2006/relationships/slideLayout"/>
  <Relationship Id="rId8" Target="../slideLayouts/slideLayout40.xml" Type="http://schemas.openxmlformats.org/officeDocument/2006/relationships/slideLayout"/>
  <Relationship Id="rId4" Target="../slideLayouts/slideLayout16.xml" Type="http://schemas.openxmlformats.org/officeDocument/2006/relationships/slideLayout"/>
  <Relationship Id="rId11" Target="../slideLayouts/slideLayout69.xml" Type="http://schemas.openxmlformats.org/officeDocument/2006/relationships/slideLayout"/>
  <Relationship Id="rId9" Target="../slideLayouts/slideLayout53.xml" Type="http://schemas.openxmlformats.org/officeDocument/2006/relationships/slideLayout"/>
  <Relationship Id="rId7" Target="../slideLayouts/slideLayout37.xml" Type="http://schemas.openxmlformats.org/officeDocument/2006/relationships/slideLayout"/>
  <Relationship Id="rId5" Target="../slideLayouts/slideLayout28.xml" Type="http://schemas.openxmlformats.org/officeDocument/2006/relationships/slideLayout"/>
</Relationships>

</file>

<file path=ppt/slideMasters/_rels/slideMaster4.xml.rels><?xml version="1.0" encoding="UTF-8" standalone="no" ?>
<Relationships xmlns="http://schemas.openxmlformats.org/package/2006/relationships">
  <Relationship Id="rId6" Target="../slideLayouts/slideLayout31.xml" Type="http://schemas.openxmlformats.org/officeDocument/2006/relationships/slideLayout"/>
  <Relationship Id="rId1" Target="../theme/theme4.xml" Type="http://schemas.openxmlformats.org/officeDocument/2006/relationships/theme"/>
  <Relationship Id="rId13" Target="../slideLayouts/slideLayout79.xml" Type="http://schemas.openxmlformats.org/officeDocument/2006/relationships/slideLayout"/>
  <Relationship Id="rId12" Target="../slideLayouts/slideLayout75.xml" Type="http://schemas.openxmlformats.org/officeDocument/2006/relationships/slideLayout"/>
  <Relationship Id="rId10" Target="../slideLayouts/slideLayout64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11.xml" Type="http://schemas.openxmlformats.org/officeDocument/2006/relationships/slideLayout"/>
  <Relationship Id="rId8" Target="../slideLayouts/slideLayout41.xml" Type="http://schemas.openxmlformats.org/officeDocument/2006/relationships/slideLayout"/>
  <Relationship Id="rId4" Target="../slideLayouts/slideLayout17.xml" Type="http://schemas.openxmlformats.org/officeDocument/2006/relationships/slideLayout"/>
  <Relationship Id="rId11" Target="../slideLayouts/slideLayout68.xml" Type="http://schemas.openxmlformats.org/officeDocument/2006/relationships/slideLayout"/>
  <Relationship Id="rId9" Target="../slideLayouts/slideLayout51.xml" Type="http://schemas.openxmlformats.org/officeDocument/2006/relationships/slideLayout"/>
  <Relationship Id="rId7" Target="../slideLayouts/slideLayout33.xml" Type="http://schemas.openxmlformats.org/officeDocument/2006/relationships/slideLayout"/>
  <Relationship Id="rId5" Target="../slideLayouts/slideLayout24.xml" Type="http://schemas.openxmlformats.org/officeDocument/2006/relationships/slideLayout"/>
</Relationships>

</file>

<file path=ppt/slideMasters/_rels/slideMaster5.xml.rels><?xml version="1.0" encoding="UTF-8" standalone="no" ?>
<Relationships xmlns="http://schemas.openxmlformats.org/package/2006/relationships">
  <Relationship Id="rId6" Target="../slideLayouts/slideLayout30.xml" Type="http://schemas.openxmlformats.org/officeDocument/2006/relationships/slideLayout"/>
  <Relationship Id="rId1" Target="../theme/theme5.xml" Type="http://schemas.openxmlformats.org/officeDocument/2006/relationships/theme"/>
  <Relationship Id="rId13" Target="../slideLayouts/slideLayout78.xml" Type="http://schemas.openxmlformats.org/officeDocument/2006/relationships/slideLayout"/>
  <Relationship Id="rId12" Target="../slideLayouts/slideLayout74.xml" Type="http://schemas.openxmlformats.org/officeDocument/2006/relationships/slideLayout"/>
  <Relationship Id="rId10" Target="../slideLayouts/slideLayout65.xml" Type="http://schemas.openxmlformats.org/officeDocument/2006/relationships/slideLayout"/>
  <Relationship Id="rId2" Target="../slideLayouts/slideLayout7.xml" Type="http://schemas.openxmlformats.org/officeDocument/2006/relationships/slideLayout"/>
  <Relationship Id="rId3" Target="../slideLayouts/slideLayout9.xml" Type="http://schemas.openxmlformats.org/officeDocument/2006/relationships/slideLayout"/>
  <Relationship Id="rId8" Target="../slideLayouts/slideLayout55.xml" Type="http://schemas.openxmlformats.org/officeDocument/2006/relationships/slideLayout"/>
  <Relationship Id="rId4" Target="../slideLayouts/slideLayout18.xml" Type="http://schemas.openxmlformats.org/officeDocument/2006/relationships/slideLayout"/>
  <Relationship Id="rId11" Target="../slideLayouts/slideLayout70.xml" Type="http://schemas.openxmlformats.org/officeDocument/2006/relationships/slideLayout"/>
  <Relationship Id="rId9" Target="../slideLayouts/slideLayout58.xml" Type="http://schemas.openxmlformats.org/officeDocument/2006/relationships/slideLayout"/>
  <Relationship Id="rId7" Target="../slideLayouts/slideLayout47.xml" Type="http://schemas.openxmlformats.org/officeDocument/2006/relationships/slideLayout"/>
  <Relationship Id="rId5" Target="../slideLayouts/slideLayout22.xml" Type="http://schemas.openxmlformats.org/officeDocument/2006/relationships/slideLayout"/>
</Relationships>

</file>

<file path=ppt/slideMasters/_rels/slideMaster6.xml.rels><?xml version="1.0" encoding="UTF-8" standalone="no" ?>
<Relationships xmlns="http://schemas.openxmlformats.org/package/2006/relationships">
  <Relationship Id="rId6" Target="../slideLayouts/slideLayout38.xml" Type="http://schemas.openxmlformats.org/officeDocument/2006/relationships/slideLayout"/>
  <Relationship Id="rId1" Target="../theme/theme6.xml" Type="http://schemas.openxmlformats.org/officeDocument/2006/relationships/theme"/>
  <Relationship Id="rId13" Target="../slideLayouts/slideLayout76.xml" Type="http://schemas.openxmlformats.org/officeDocument/2006/relationships/slideLayout"/>
  <Relationship Id="rId12" Target="../slideLayouts/slideLayout73.xml" Type="http://schemas.openxmlformats.org/officeDocument/2006/relationships/slideLayout"/>
  <Relationship Id="rId10" Target="../slideLayouts/slideLayout63.xml" Type="http://schemas.openxmlformats.org/officeDocument/2006/relationships/slideLayout"/>
  <Relationship Id="rId2" Target="../slideLayouts/slideLayout4.xml" Type="http://schemas.openxmlformats.org/officeDocument/2006/relationships/slideLayout"/>
  <Relationship Id="rId3" Target="../slideLayouts/slideLayout13.xml" Type="http://schemas.openxmlformats.org/officeDocument/2006/relationships/slideLayout"/>
  <Relationship Id="rId8" Target="../slideLayouts/slideLayout57.xml" Type="http://schemas.openxmlformats.org/officeDocument/2006/relationships/slideLayout"/>
  <Relationship Id="rId4" Target="../slideLayouts/slideLayout15.xml" Type="http://schemas.openxmlformats.org/officeDocument/2006/relationships/slideLayout"/>
  <Relationship Id="rId11" Target="../slideLayouts/slideLayout71.xml" Type="http://schemas.openxmlformats.org/officeDocument/2006/relationships/slideLayout"/>
  <Relationship Id="rId9" Target="../slideLayouts/slideLayout61.xml" Type="http://schemas.openxmlformats.org/officeDocument/2006/relationships/slideLayout"/>
  <Relationship Id="rId7" Target="../slideLayouts/slideLayout49.xml" Type="http://schemas.openxmlformats.org/officeDocument/2006/relationships/slideLayout"/>
  <Relationship Id="rId5" Target="../slideLayouts/slideLayout23.xml" Type="http://schemas.openxmlformats.org/officeDocument/2006/relationships/slideLayout"/>
</Relationships>

</file>

<file path=ppt/slideMasters/_rels/slideMaster7.xml.rels><?xml version="1.0" encoding="UTF-8" standalone="no" ?>
<Relationships xmlns="http://schemas.openxmlformats.org/package/2006/relationships">
  <Relationship Id="rId6" Target="../slideLayouts/slideLayout29.xml" Type="http://schemas.openxmlformats.org/officeDocument/2006/relationships/slideLayout"/>
  <Relationship Id="rId1" Target="../theme/theme7.xml" Type="http://schemas.openxmlformats.org/officeDocument/2006/relationships/theme"/>
  <Relationship Id="rId13" Target="../slideLayouts/slideLayout83.xml" Type="http://schemas.openxmlformats.org/officeDocument/2006/relationships/slideLayout"/>
  <Relationship Id="rId12" Target="../slideLayouts/slideLayout72.xml" Type="http://schemas.openxmlformats.org/officeDocument/2006/relationships/slideLayout"/>
  <Relationship Id="rId10" Target="../slideLayouts/slideLayout46.xml" Type="http://schemas.openxmlformats.org/officeDocument/2006/relationships/slideLayout"/>
  <Relationship Id="rId2" Target="../slideLayouts/slideLayout5.xml" Type="http://schemas.openxmlformats.org/officeDocument/2006/relationships/slideLayout"/>
  <Relationship Id="rId3" Target="../slideLayouts/slideLayout14.xml" Type="http://schemas.openxmlformats.org/officeDocument/2006/relationships/slideLayout"/>
  <Relationship Id="rId8" Target="../slideLayouts/slideLayout43.xml" Type="http://schemas.openxmlformats.org/officeDocument/2006/relationships/slideLayout"/>
  <Relationship Id="rId4" Target="../slideLayouts/slideLayout21.xml" Type="http://schemas.openxmlformats.org/officeDocument/2006/relationships/slideLayout"/>
  <Relationship Id="rId11" Target="../slideLayouts/slideLayout59.xml" Type="http://schemas.openxmlformats.org/officeDocument/2006/relationships/slideLayout"/>
  <Relationship Id="rId9" Target="../slideLayouts/slideLayout44.xml" Type="http://schemas.openxmlformats.org/officeDocument/2006/relationships/slideLayout"/>
  <Relationship Id="rId7" Target="../slideLayouts/slideLayout42.xml" Type="http://schemas.openxmlformats.org/officeDocument/2006/relationships/slideLayout"/>
  <Relationship Id="rId5" Target="../slideLayouts/slideLayout25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grpSp>
        <p:nvGrpSpPr>
          <p:cNvPr hidden="false" id="2" name="Shape 2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3" name="Shape 3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4" name="Shape 4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5" name="Shape 5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6" name="Shape 6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7" name="Shape 7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8" name="Shape 8"/>
          <p:cNvSpPr txBox="false"/>
          <p:nvPr isPhoto="false"/>
        </p:nvSpPr>
        <p:spPr>
          <a:xfrm flipH="false" flipV="false" rot="0">
            <a:off x="228600" y="228600"/>
            <a:ext cx="8695440" cy="4736160"/>
          </a:xfrm>
          <a:prstGeom prst="roundRect">
            <a:avLst>
              <a:gd fmla="val 1272" name="adj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9" name="Shape 9"/>
          <p:cNvSpPr txBox="false"/>
          <p:nvPr isPhoto="false"/>
        </p:nvSpPr>
        <p:spPr>
          <a:xfrm flipH="false" flipV="false" rot="0">
            <a:off x="6047280" y="4203720"/>
            <a:ext cx="2876040" cy="713520"/>
          </a:xfrm>
          <a:custGeom>
            <a:avLst/>
            <a:gdLst>
              <a:gd fmla="*/ 0 w 2876040" name="textAreaLeft"/>
              <a:gd fmla="*/ 2876400 w 2876040" name="textAreaRight"/>
              <a:gd fmla="*/ 0 h 713520" name="textAreaTop"/>
              <a:gd fmla="*/ 713880 h 713520" name="textAreaBottom"/>
              <a:gd fmla="val textAreaLeft" name="OXMLTextRectL"/>
              <a:gd fmla="val textAreaTop" name="OXMLTextRectT"/>
              <a:gd fmla="val textAreaRight" name="OXMLTextRectR"/>
              <a:gd fmla="val textAreaBottom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2706" name="ODFRight"/>
              <a:gd fmla="val 640" name="ODFBottom"/>
              <a:gd fmla="val 2706" name="ODFWidth"/>
              <a:gd fmla="val 640" name="ODFHeight"/>
            </a:gdLst>
            <a:rect b="OXMLTextRectB" l="OXMLTextRectL" r="OXMLTextRectR" t="OXMLTextRectT"/>
            <a:pathLst>
              <a:path fill="norm" h="640" stroke="true" w="2706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</a:ln>
        </p:spPr>
        <p:txBody>
          <a:bodyPr anchor="t" bIns="45720" lIns="91440" rIns="91440" tIns="45720">
            <a:no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0" name="Shape 10"/>
          <p:cNvSpPr txBox="false"/>
          <p:nvPr isPhoto="false"/>
        </p:nvSpPr>
        <p:spPr>
          <a:xfrm flipH="false" flipV="false" rot="0">
            <a:off x="2619360" y="4075200"/>
            <a:ext cx="5543999" cy="849600"/>
          </a:xfrm>
          <a:custGeom>
            <a:avLst/>
            <a:gdLst>
              <a:gd fmla="*/ 0 w 5544000" name="textAreaLeft"/>
              <a:gd fmla="*/ 5544360 w 5544000" name="textAreaRight"/>
              <a:gd fmla="*/ 0 h 849600" name="textAreaTop"/>
              <a:gd fmla="*/ 849960 h 849600" name="textAreaBottom"/>
              <a:gd fmla="val textAreaLeft" name="OXMLTextRectL"/>
              <a:gd fmla="val textAreaTop" name="OXMLTextRectT"/>
              <a:gd fmla="val textAreaRight" name="OXMLTextRectR"/>
              <a:gd fmla="val textAreaBottom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5216" name="ODFRight"/>
              <a:gd fmla="val 762" name="ODFBottom"/>
              <a:gd fmla="val 5216" name="ODFWidth"/>
              <a:gd fmla="val 762" name="ODFHeight"/>
            </a:gdLst>
            <a:rect b="OXMLTextRectB" l="OXMLTextRectL" r="OXMLTextRectR" t="OXMLTextRectT"/>
            <a:pathLst>
              <a:path fill="norm" h="762" stroke="true" w="5216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</a:ln>
        </p:spPr>
        <p:txBody>
          <a:bodyPr anchor="t" bIns="45720" lIns="91440" rIns="91440" tIns="45720">
            <a:no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1" name="Shape 11"/>
          <p:cNvSpPr txBox="false"/>
          <p:nvPr isPhoto="false"/>
        </p:nvSpPr>
        <p:spPr>
          <a:xfrm flipH="false" flipV="false" rot="0">
            <a:off x="2828880" y="4087440"/>
            <a:ext cx="5467680" cy="774000"/>
          </a:xfrm>
          <a:custGeom>
            <a:avLst/>
            <a:gdLst>
              <a:gd fmla="*/ 0 w 5467680" name="textAreaLeft"/>
              <a:gd fmla="*/ 5468040 w 5467680" name="textAreaRight"/>
              <a:gd fmla="*/ 0 h 774000" name="textAreaTop"/>
              <a:gd fmla="*/ 774360 h 774000" name="textAreaBottom"/>
              <a:gd fmla="val textAreaLeft" name="OXMLTextRectL"/>
              <a:gd fmla="val textAreaTop" name="OXMLTextRectT"/>
              <a:gd fmla="val textAreaRight" name="OXMLTextRectR"/>
              <a:gd fmla="val textAreaBottom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5144" name="ODFRight"/>
              <a:gd fmla="val 694" name="ODFBottom"/>
              <a:gd fmla="val 5144" name="ODFWidth"/>
              <a:gd fmla="val 694" name="ODFHeight"/>
            </a:gdLst>
            <a:rect b="OXMLTextRectB" l="OXMLTextRectL" r="OXMLTextRectR" t="OXMLTextRectT"/>
            <a:pathLst>
              <a:path fill="norm" h="694" stroke="true" w="514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</a:ln>
        </p:spPr>
        <p:txBody>
          <a:bodyPr anchor="t" bIns="45720" lIns="91440" rIns="91440" tIns="45720">
            <a:no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2" name="Shape 12"/>
          <p:cNvSpPr txBox="false"/>
          <p:nvPr isPhoto="false"/>
        </p:nvSpPr>
        <p:spPr>
          <a:xfrm flipH="false" flipV="false" rot="0">
            <a:off x="5609520" y="4074120"/>
            <a:ext cx="3307680" cy="651240"/>
          </a:xfrm>
          <a:custGeom>
            <a:avLst/>
            <a:gdLst>
              <a:gd fmla="*/ 0 w 3307680" name="textAreaLeft"/>
              <a:gd fmla="*/ 3308040 w 3307680" name="textAreaRight"/>
              <a:gd fmla="*/ 0 h 651240" name="textAreaTop"/>
              <a:gd fmla="*/ 651600 h 651240" name="textAreaBottom"/>
              <a:gd fmla="val textAreaLeft" name="OXMLTextRectL"/>
              <a:gd fmla="val textAreaTop" name="OXMLTextRectT"/>
              <a:gd fmla="val textAreaRight" name="OXMLTextRectR"/>
              <a:gd fmla="val textAreaBottom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3112" name="ODFRight"/>
              <a:gd fmla="val 584" name="ODFBottom"/>
              <a:gd fmla="val 3112" name="ODFWidth"/>
              <a:gd fmla="val 584" name="ODFHeight"/>
            </a:gdLst>
            <a:rect b="OXMLTextRectB" l="OXMLTextRectL" r="OXMLTextRectR" t="OXMLTextRectT"/>
            <a:pathLst>
              <a:path fill="norm" h="584" stroke="true" w="3112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</a:ln>
        </p:spPr>
        <p:txBody>
          <a:bodyPr anchor="t" bIns="45720" lIns="91440" rIns="91440" tIns="45720">
            <a:no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3" name="Shape 13"/>
          <p:cNvSpPr txBox="false"/>
          <p:nvPr isPhoto="false"/>
        </p:nvSpPr>
        <p:spPr>
          <a:xfrm flipH="false" flipV="false" rot="0">
            <a:off x="211680" y="4058639"/>
            <a:ext cx="8723160" cy="1329480"/>
          </a:xfrm>
          <a:custGeom>
            <a:avLst/>
            <a:gdLst>
              <a:gd fmla="*/ 0 w 8723160" name="textAreaLeft"/>
              <a:gd fmla="*/ 8723520 w 8723160" name="textAreaRight"/>
              <a:gd fmla="*/ 0 h 1329480" name="textAreaTop"/>
              <a:gd fmla="*/ 1329840 h 1329480" name="textAreaBottom"/>
              <a:gd fmla="val textAreaLeft" name="OXMLTextRectL"/>
              <a:gd fmla="val textAreaTop" name="OXMLTextRectT"/>
              <a:gd fmla="val textAreaRight" name="OXMLTextRectR"/>
              <a:gd fmla="val textAreaBottom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8196" name="ODFRight"/>
              <a:gd fmla="val 1192" name="ODFBottom"/>
              <a:gd fmla="val 8196" name="ODFWidth"/>
              <a:gd fmla="val 1192" name="ODFHeight"/>
            </a:gdLst>
            <a:rect b="OXMLTextRectB" l="OXMLTextRectL" r="OXMLTextRectR" t="OXMLTextRectT"/>
            <a:pathLst>
              <a:path fill="norm" h="1192" stroke="true" w="8196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noFill/>
          <a:ln w="9525">
            <a:noFill/>
          </a:ln>
        </p:spPr>
        <p:txBody>
          <a:bodyPr anchor="t" bIns="45720" lIns="91440" rIns="91440" tIns="45720">
            <a:no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4" name="Shape 14"/>
          <p:cNvSpPr txBox="true"/>
          <p:nvPr isPhoto="false">
            <p:ph idx="0" type="title"/>
          </p:nvPr>
        </p:nvSpPr>
        <p:spPr>
          <a:xfrm flipH="false" flipV="false" rot="0">
            <a:off x="690120" y="2463480"/>
            <a:ext cx="7772040" cy="152352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rmAutofit fontScale="100%" lnSpcReduction="0%"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заголовка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5" name="Shape 15"/>
          <p:cNvSpPr txBox="true"/>
          <p:nvPr isPhoto="false">
            <p:ph idx="0" type="body"/>
          </p:nvPr>
        </p:nvSpPr>
        <p:spPr>
          <a:xfrm flipH="false" flipV="false" rot="0">
            <a:off x="1367280" y="143748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b" bIns="45720" lIns="91440" rIns="91440" tIns="45720">
            <a:normAutofit fontScale="100%" lnSpcReduction="0%"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20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6" name="Shape 16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7" name="Shape 17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8" name="Shape 18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Masters/slideMaster2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19" name="GroupShape 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grpSp>
        <p:nvGrpSpPr>
          <p:cNvPr hidden="false" id="20" name="Shape 20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21" name="Shape 21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22" name="Shape 22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23" name="Shape 23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24" name="Shape 24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25" name="Shape 25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26" name="Shape 26"/>
          <p:cNvSpPr txBox="false"/>
          <p:nvPr isPhoto="false"/>
        </p:nvSpPr>
        <p:spPr>
          <a:xfrm flipH="false" flipV="false" rot="0">
            <a:off x="228600" y="228600"/>
            <a:ext cx="8695440" cy="6034680"/>
          </a:xfrm>
          <a:prstGeom prst="roundRect">
            <a:avLst>
              <a:gd fmla="val 1272" name="adj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grpSp>
        <p:nvGrpSpPr>
          <p:cNvPr hidden="false" id="27" name="Shape 27"/>
          <p:cNvGrpSpPr/>
          <p:nvPr isPhoto="false"/>
        </p:nvGrpSpPr>
        <p:grpSpPr>
          <a:xfrm flipH="false" flipV="false" rot="0">
            <a:off x="211680" y="5353920"/>
            <a:ext cx="8723160" cy="1331278"/>
            <a:chOff x="0" y="0"/>
            <a:chExt cx="8723160" cy="1331278"/>
          </a:xfrm>
        </p:grpSpPr>
        <p:sp>
          <p:nvSpPr>
            <p:cNvPr hidden="false" id="28" name="Shape 28"/>
            <p:cNvSpPr txBox="false"/>
            <p:nvPr isPhoto="false"/>
          </p:nvSpPr>
          <p:spPr>
            <a:xfrm flipH="false" flipV="false" rot="0">
              <a:off x="5843160" y="145438"/>
              <a:ext cx="2879640" cy="714599"/>
            </a:xfrm>
            <a:custGeom>
              <a:avLst/>
              <a:gdLst>
                <a:gd fmla="*/ 0 w 2879640" name="textAreaLeft"/>
                <a:gd fmla="*/ 2880000 w 2879640" name="textAreaRight"/>
                <a:gd fmla="*/ 0 h 714600" name="textAreaTop"/>
                <a:gd fmla="*/ 714960 h 714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29" name="Shape 29"/>
            <p:cNvSpPr txBox="false"/>
            <p:nvPr isPhoto="false"/>
          </p:nvSpPr>
          <p:spPr>
            <a:xfrm flipH="false" flipV="false" rot="0">
              <a:off x="2410559" y="16918"/>
              <a:ext cx="5551200" cy="851038"/>
            </a:xfrm>
            <a:custGeom>
              <a:avLst/>
              <a:gdLst>
                <a:gd fmla="*/ 0 w 5551200" name="textAreaLeft"/>
                <a:gd fmla="*/ 5551560 w 5551200" name="textAreaRight"/>
                <a:gd fmla="*/ 0 h 851040" name="textAreaTop"/>
                <a:gd fmla="*/ 851400 h 8510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30" name="Shape 30"/>
            <p:cNvSpPr txBox="false"/>
            <p:nvPr isPhoto="false"/>
          </p:nvSpPr>
          <p:spPr>
            <a:xfrm flipH="false" flipV="false" rot="0">
              <a:off x="2620440" y="29158"/>
              <a:ext cx="5474520" cy="775078"/>
            </a:xfrm>
            <a:custGeom>
              <a:avLst/>
              <a:gdLst>
                <a:gd fmla="*/ 0 w 5474520" name="textAreaLeft"/>
                <a:gd fmla="*/ 5474880 w 5474520" name="textAreaRight"/>
                <a:gd fmla="*/ 0 h 775080" name="textAreaTop"/>
                <a:gd fmla="*/ 775440 h 7750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31" name="Shape 31"/>
            <p:cNvSpPr txBox="false"/>
            <p:nvPr isPhoto="false"/>
          </p:nvSpPr>
          <p:spPr>
            <a:xfrm flipH="false" flipV="false" rot="0">
              <a:off x="5404680" y="15838"/>
              <a:ext cx="3312000" cy="651959"/>
            </a:xfrm>
            <a:custGeom>
              <a:avLst/>
              <a:gdLst>
                <a:gd fmla="*/ 0 w 3312000" name="textAreaLeft"/>
                <a:gd fmla="*/ 3312360 w 3312000" name="textAreaRight"/>
                <a:gd fmla="*/ 0 h 651960" name="textAreaTop"/>
                <a:gd fmla="*/ 652320 h 65196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32" name="Shape 32"/>
            <p:cNvSpPr txBox="false"/>
            <p:nvPr isPhoto="false"/>
          </p:nvSpPr>
          <p:spPr>
            <a:xfrm flipH="false" flipV="false" rot="0">
              <a:off x="0" y="0"/>
              <a:ext cx="8723160" cy="1331278"/>
            </a:xfrm>
            <a:custGeom>
              <a:avLst/>
              <a:gdLst>
                <a:gd fmla="*/ 0 w 8723160" name="textAreaLeft"/>
                <a:gd fmla="*/ 8723520 w 8723160" name="textAreaRight"/>
                <a:gd fmla="*/ 0 h 1331280" name="textAreaTop"/>
                <a:gd fmla="*/ 1331640 h 13312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33" name="Shape 33"/>
          <p:cNvSpPr txBox="true"/>
          <p:nvPr isPhoto="false">
            <p:ph idx="1" type="title"/>
          </p:nvPr>
        </p:nvSpPr>
        <p:spPr>
          <a:xfrm flipH="false" flipV="false" rot="0">
            <a:off x="685800" y="1600200"/>
            <a:ext cx="7772040" cy="1779840"/>
          </a:xfrm>
          <a:prstGeom prst="rect">
            <a:avLst/>
          </a:prstGeom>
          <a:noFill/>
          <a:ln w="0">
            <a:noFill/>
          </a:ln>
        </p:spPr>
        <p:txBody>
          <a:bodyPr anchor="b" bIns="45720" lIns="91440" rIns="91440" tIns="45720">
            <a:normAutofit fontScale="100%" lnSpcReduction="0%"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заголовка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34" name="Shape 34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5" name="Shape 35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6" name="Shape 36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37" name="Shape 37"/>
          <p:cNvSpPr txBox="true"/>
          <p:nvPr isPhoto="false">
            <p:ph idx="1" type="body"/>
          </p:nvPr>
        </p:nvSpPr>
        <p:spPr>
          <a:xfrm flipH="false" flipV="false" rot="0"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p>
            <a:pPr indent="-324000" marL="432000">
              <a:spcBef>
                <a:spcPts val="1417"/>
              </a:spcBef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Для правки структуры щёлкните мышью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324000" lvl="1" marL="864000">
              <a:spcBef>
                <a:spcPts val="1134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88000" lvl="2" marL="1296000">
              <a:spcBef>
                <a:spcPts val="850"/>
              </a:spcBef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 структуры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3" marL="1728000">
              <a:spcBef>
                <a:spcPts val="567"/>
              </a:spcBef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Четвёртый уровень структуры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4" marL="2160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5" marL="2592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Шестой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6" marL="3024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Седьмой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Masters/slideMaster3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38" name="GroupShape 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9" name="Shape 39"/>
          <p:cNvSpPr txBox="false"/>
          <p:nvPr isPhoto="false"/>
        </p:nvSpPr>
        <p:spPr>
          <a:xfrm flipH="false" flipV="false" rot="0">
            <a:off x="228600" y="228600"/>
            <a:ext cx="8695440" cy="2468520"/>
          </a:xfrm>
          <a:prstGeom prst="roundRect">
            <a:avLst>
              <a:gd fmla="val 3362" name="adj"/>
            </a:avLst>
          </a:prstGeom>
          <a:gradFill>
            <a:gsLst>
              <a:gs pos="10000">
                <a:srgbClr val="83D3FE"/>
              </a:gs>
              <a:gs pos="100000">
                <a:srgbClr val="0293E0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grpSp>
        <p:nvGrpSpPr>
          <p:cNvPr hidden="false" id="40" name="Shape 40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41" name="Shape 41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42" name="Shape 42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43" name="Shape 43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44" name="Shape 44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45" name="Shape 45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46" name="Shape 46"/>
          <p:cNvSpPr txBox="true"/>
          <p:nvPr isPhoto="false">
            <p:ph idx="2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заголовка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47" name="Shape 47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8" name="Shape 48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49" name="Shape 49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50" name="Shape 50"/>
          <p:cNvSpPr txBox="true"/>
          <p:nvPr isPhoto="false">
            <p:ph idx="2" type="body"/>
          </p:nvPr>
        </p:nvSpPr>
        <p:spPr>
          <a:xfrm flipH="false" flipV="false" rot="0"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p>
            <a:pPr indent="-324000" marL="432000">
              <a:spcBef>
                <a:spcPts val="1417"/>
              </a:spcBef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Для правки структуры щёлкните мышью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324000" lvl="1" marL="864000">
              <a:spcBef>
                <a:spcPts val="1134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88000" lvl="2" marL="1296000">
              <a:spcBef>
                <a:spcPts val="850"/>
              </a:spcBef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 структуры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3" marL="1728000">
              <a:spcBef>
                <a:spcPts val="567"/>
              </a:spcBef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Четвёртый уровень структуры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4" marL="2160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5" marL="2592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Шестой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6" marL="3024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Седьмой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Masters/slideMaster4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51" name="GroupShape 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grpSp>
        <p:nvGrpSpPr>
          <p:cNvPr hidden="false" id="52" name="Shape 52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53" name="Shape 53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54" name="Shape 54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55" name="Shape 55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56" name="Shape 56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57" name="Shape 57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58" name="Shape 58"/>
          <p:cNvSpPr txBox="false"/>
          <p:nvPr isPhoto="false"/>
        </p:nvSpPr>
        <p:spPr>
          <a:xfrm flipH="false" flipV="false" rot="0">
            <a:off x="228600" y="228600"/>
            <a:ext cx="8695440" cy="1425959"/>
          </a:xfrm>
          <a:prstGeom prst="roundRect">
            <a:avLst>
              <a:gd fmla="val 7136" name="adj"/>
            </a:avLst>
          </a:prstGeom>
          <a:gradFill>
            <a:gsLst>
              <a:gs pos="10000">
                <a:srgbClr val="83D3FE"/>
              </a:gs>
              <a:gs pos="100000">
                <a:srgbClr val="0293E0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grpSp>
        <p:nvGrpSpPr>
          <p:cNvPr hidden="false" id="59" name="Shape 59"/>
          <p:cNvGrpSpPr/>
          <p:nvPr isPhoto="false"/>
        </p:nvGrpSpPr>
        <p:grpSpPr>
          <a:xfrm flipH="false" flipV="false" rot="0">
            <a:off x="211680" y="714240"/>
            <a:ext cx="8723160" cy="1329480"/>
            <a:chOff x="0" y="0"/>
            <a:chExt cx="8723160" cy="1329480"/>
          </a:xfrm>
        </p:grpSpPr>
        <p:sp>
          <p:nvSpPr>
            <p:cNvPr hidden="false" id="60" name="Shape 60"/>
            <p:cNvSpPr txBox="false"/>
            <p:nvPr isPhoto="false"/>
          </p:nvSpPr>
          <p:spPr>
            <a:xfrm flipH="false" flipV="false" rot="0">
              <a:off x="5835600" y="145080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61" name="Shape 61"/>
            <p:cNvSpPr txBox="false"/>
            <p:nvPr isPhoto="false"/>
          </p:nvSpPr>
          <p:spPr>
            <a:xfrm flipH="false" flipV="false" rot="0">
              <a:off x="2407680" y="16560"/>
              <a:ext cx="5543999" cy="849600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62" name="Shape 62"/>
            <p:cNvSpPr txBox="false"/>
            <p:nvPr isPhoto="false"/>
          </p:nvSpPr>
          <p:spPr>
            <a:xfrm flipH="false" flipV="false" rot="0">
              <a:off x="2617200" y="28800"/>
              <a:ext cx="5467680" cy="773999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63" name="Shape 63"/>
            <p:cNvSpPr txBox="false"/>
            <p:nvPr isPhoto="false"/>
          </p:nvSpPr>
          <p:spPr>
            <a:xfrm flipH="false" flipV="false" rot="0">
              <a:off x="5397839" y="15480"/>
              <a:ext cx="3307679" cy="651240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64" name="Shape 64"/>
            <p:cNvSpPr txBox="false"/>
            <p:nvPr isPhoto="false"/>
          </p:nvSpPr>
          <p:spPr>
            <a:xfrm flipH="false" flipV="false" rot="0">
              <a:off x="0" y="0"/>
              <a:ext cx="8723160" cy="1329480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65" name="Shape 65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6" name="Shape 66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7" name="Shape 67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68" name="Shape 68"/>
          <p:cNvSpPr txBox="true"/>
          <p:nvPr isPhoto="false">
            <p:ph idx="3" type="title"/>
          </p:nvPr>
        </p:nvSpPr>
        <p:spPr>
          <a:xfrm flipH="false" flipV="false" rot="0"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p>
            <a:pPr algn="ctr" indent="0" marL="0"/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Для правки текста заглавия щёлкните мышью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69" name="Shape 69"/>
          <p:cNvSpPr txBox="true"/>
          <p:nvPr isPhoto="false">
            <p:ph idx="3" type="body"/>
          </p:nvPr>
        </p:nvSpPr>
        <p:spPr>
          <a:xfrm flipH="false" flipV="false" rot="0"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p>
            <a:pPr indent="-324000" marL="432000">
              <a:spcBef>
                <a:spcPts val="1417"/>
              </a:spcBef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Для правки структуры щёлкните мышью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324000" lvl="1" marL="864000">
              <a:spcBef>
                <a:spcPts val="1134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88000" lvl="2" marL="1296000">
              <a:spcBef>
                <a:spcPts val="850"/>
              </a:spcBef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 структуры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3" marL="1728000">
              <a:spcBef>
                <a:spcPts val="567"/>
              </a:spcBef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Четвёртый уровень структуры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4" marL="2160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5" marL="2592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Шестой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16000" lvl="6" marL="3024000">
              <a:spcBef>
                <a:spcPts val="283"/>
              </a:spcBef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Седьмой уровень структуры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Masters/slideMaster5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false"/>
          <p:nvPr isPhoto="false"/>
        </p:nvSpPr>
        <p:spPr>
          <a:xfrm flipH="false" flipV="false" rot="0">
            <a:off x="228600" y="228600"/>
            <a:ext cx="8695440" cy="2468520"/>
          </a:xfrm>
          <a:prstGeom prst="roundRect">
            <a:avLst>
              <a:gd fmla="val 3362" name="adj"/>
            </a:avLst>
          </a:prstGeom>
          <a:gradFill>
            <a:gsLst>
              <a:gs pos="10000">
                <a:srgbClr val="83D3FE"/>
              </a:gs>
              <a:gs pos="100000">
                <a:srgbClr val="0293E0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grpSp>
        <p:nvGrpSpPr>
          <p:cNvPr hidden="false" id="72" name="Shape 72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73" name="Shape 73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74" name="Shape 74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75" name="Shape 75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76" name="Shape 76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77" name="Shape 77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78" name="Shape 78"/>
          <p:cNvSpPr txBox="true"/>
          <p:nvPr isPhoto="false">
            <p:ph idx="4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заголовка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9" name="Shape 79"/>
          <p:cNvSpPr txBox="true"/>
          <p:nvPr isPhoto="false">
            <p:ph idx="4" type="body"/>
          </p:nvPr>
        </p:nvSpPr>
        <p:spPr>
          <a:xfrm flipH="false" flipV="false" rot="0">
            <a:off x="676800" y="2678040"/>
            <a:ext cx="3821760" cy="639359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80" name="Shape 80"/>
          <p:cNvSpPr txBox="true"/>
          <p:nvPr isPhoto="false">
            <p:ph idx="4" type="body"/>
          </p:nvPr>
        </p:nvSpPr>
        <p:spPr>
          <a:xfrm flipH="false" flipV="false" rot="0">
            <a:off x="677160" y="3429000"/>
            <a:ext cx="3819600" cy="269676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Autofit/>
          </a:bodyPr>
          <a:p>
            <a:pPr indent="-274320000" marL="274320000">
              <a:lnSpc>
                <a:spcPct val="100000"/>
              </a:lnSpc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74320000" lvl="1" marL="576360000">
              <a:lnSpc>
                <a:spcPct val="100000"/>
              </a:lnSpc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2" marL="855720064">
              <a:lnSpc>
                <a:spcPct val="100000"/>
              </a:lnSpc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3" marL="1143000064">
              <a:lnSpc>
                <a:spcPct val="100000"/>
              </a:lnSpc>
            </a:pPr>
            <a:r>
              <a:rPr b="false" spc="-1" strike="noStrike" sz="1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Четвертый уровень</a:t>
            </a:r>
            <a:endParaRPr b="false" spc="-1" strike="noStrike" sz="1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4" marL="1463040000">
              <a:lnSpc>
                <a:spcPct val="100000"/>
              </a:lnSpc>
            </a:pPr>
            <a:r>
              <a:rPr b="false" spc="-1" strike="noStrike" sz="1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</a:t>
            </a:r>
            <a:endParaRPr b="false" spc="-1" strike="noStrike" sz="1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81" name="Shape 81"/>
          <p:cNvSpPr txBox="true"/>
          <p:nvPr isPhoto="false">
            <p:ph idx="4" type="body"/>
          </p:nvPr>
        </p:nvSpPr>
        <p:spPr>
          <a:xfrm flipH="false" flipV="false" rot="0">
            <a:off x="4648320" y="2678040"/>
            <a:ext cx="3821759" cy="639359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82" name="Shape 82"/>
          <p:cNvSpPr txBox="true"/>
          <p:nvPr isPhoto="false">
            <p:ph idx="4" type="body"/>
          </p:nvPr>
        </p:nvSpPr>
        <p:spPr>
          <a:xfrm flipH="false" flipV="false" rot="0">
            <a:off x="4645080" y="3429000"/>
            <a:ext cx="3821759" cy="269676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Autofit/>
          </a:bodyPr>
          <a:p>
            <a:pPr indent="-274320000" marL="274320000">
              <a:lnSpc>
                <a:spcPct val="100000"/>
              </a:lnSpc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74320000" lvl="1" marL="576360000">
              <a:lnSpc>
                <a:spcPct val="100000"/>
              </a:lnSpc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2" marL="855720064">
              <a:lnSpc>
                <a:spcPct val="100000"/>
              </a:lnSpc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3" marL="1143000064">
              <a:lnSpc>
                <a:spcPct val="100000"/>
              </a:lnSpc>
            </a:pPr>
            <a:r>
              <a:rPr b="false" spc="-1" strike="noStrike" sz="1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Четвертый уровень</a:t>
            </a:r>
            <a:endParaRPr b="false" spc="-1" strike="noStrike" sz="1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4" marL="1463040000">
              <a:lnSpc>
                <a:spcPct val="100000"/>
              </a:lnSpc>
            </a:pPr>
            <a:r>
              <a:rPr b="false" spc="-1" strike="noStrike" sz="1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</a:t>
            </a:r>
            <a:endParaRPr b="false" spc="-1" strike="noStrike" sz="1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83" name="Shape 83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4" name="Shape 84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5" name="Shape 85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Masters/slideMaster6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86" name="GroupShape 8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7" name="Shape 87"/>
          <p:cNvSpPr txBox="false"/>
          <p:nvPr isPhoto="false"/>
        </p:nvSpPr>
        <p:spPr>
          <a:xfrm flipH="false" flipV="false" rot="0">
            <a:off x="228600" y="228600"/>
            <a:ext cx="8695440" cy="2468520"/>
          </a:xfrm>
          <a:prstGeom prst="roundRect">
            <a:avLst>
              <a:gd fmla="val 3362" name="adj"/>
            </a:avLst>
          </a:prstGeom>
          <a:gradFill>
            <a:gsLst>
              <a:gs pos="10000">
                <a:srgbClr val="83D3FE"/>
              </a:gs>
              <a:gs pos="100000">
                <a:srgbClr val="0293E0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grpSp>
        <p:nvGrpSpPr>
          <p:cNvPr hidden="false" id="88" name="Shape 88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89" name="Shape 89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90" name="Shape 90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91" name="Shape 91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92" name="Shape 92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93" name="Shape 93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94" name="Shape 94"/>
          <p:cNvSpPr txBox="true"/>
          <p:nvPr isPhoto="false">
            <p:ph idx="5" type="body"/>
          </p:nvPr>
        </p:nvSpPr>
        <p:spPr>
          <a:xfrm flipH="false" flipV="false" rot="0">
            <a:off x="871920" y="2675520"/>
            <a:ext cx="7408078" cy="345024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Autofit/>
          </a:bodyPr>
          <a:p>
            <a:pPr indent="-274320000" marL="274320000">
              <a:lnSpc>
                <a:spcPct val="100000"/>
              </a:lnSpc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74320000" lvl="1" marL="576360000">
              <a:lnSpc>
                <a:spcPct val="100000"/>
              </a:lnSpc>
            </a:pPr>
            <a:r>
              <a:rPr b="false" spc="-1" strike="noStrike" sz="22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</a:t>
            </a:r>
            <a:endParaRPr b="false" spc="-1" strike="noStrike" sz="22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2" marL="855720064">
              <a:lnSpc>
                <a:spcPct val="100000"/>
              </a:lnSpc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3" marL="1143000064">
              <a:lnSpc>
                <a:spcPct val="100000"/>
              </a:lnSpc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Четвертый уровень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4" marL="1463040000">
              <a:lnSpc>
                <a:spcPct val="100000"/>
              </a:lnSpc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95" name="Shape 95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6" name="Shape 96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7" name="Shape 97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98" name="Shape 98"/>
          <p:cNvSpPr txBox="true"/>
          <p:nvPr isPhoto="false">
            <p:ph idx="5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заголовка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Masters/slideMaster7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FFFFFF"/>
        </a:solidFill>
      </p:bgPr>
    </p:bg>
    <p:spTree>
      <p:nvGrpSpPr>
        <p:cNvPr hidden="false" id="99" name="GroupShape 9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0" name="Shape 100"/>
          <p:cNvSpPr txBox="false"/>
          <p:nvPr isPhoto="false"/>
        </p:nvSpPr>
        <p:spPr>
          <a:xfrm flipH="false" flipV="false" rot="0">
            <a:off x="228600" y="228600"/>
            <a:ext cx="8695440" cy="2468520"/>
          </a:xfrm>
          <a:prstGeom prst="roundRect">
            <a:avLst>
              <a:gd fmla="val 3362" name="adj"/>
            </a:avLst>
          </a:prstGeom>
          <a:gradFill>
            <a:gsLst>
              <a:gs pos="10000">
                <a:srgbClr val="83D3FE"/>
              </a:gs>
              <a:gs pos="100000">
                <a:srgbClr val="0293E0"/>
              </a:gs>
            </a:gsLst>
          </a:gradFill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1800">
              <a:solidFill>
                <a:schemeClr val="lt1"/>
              </a:solidFill>
              <a:latin typeface="Candara"/>
              <a:ea typeface="Candara"/>
              <a:cs typeface="Candara"/>
            </a:endParaRPr>
          </a:p>
        </p:txBody>
      </p:sp>
      <p:grpSp>
        <p:nvGrpSpPr>
          <p:cNvPr hidden="false" id="101" name="Shape 101"/>
          <p:cNvGrpSpPr/>
          <p:nvPr isPhoto="false"/>
        </p:nvGrpSpPr>
        <p:grpSpPr>
          <a:xfrm flipH="false" flipV="false" rot="0">
            <a:off x="211680" y="1679400"/>
            <a:ext cx="8723160" cy="1329479"/>
            <a:chOff x="0" y="0"/>
            <a:chExt cx="8723160" cy="1329479"/>
          </a:xfrm>
        </p:grpSpPr>
        <p:sp>
          <p:nvSpPr>
            <p:cNvPr hidden="false" id="102" name="Shape 102"/>
            <p:cNvSpPr txBox="false"/>
            <p:nvPr isPhoto="false"/>
          </p:nvSpPr>
          <p:spPr>
            <a:xfrm flipH="false" flipV="false" rot="0">
              <a:off x="5835600" y="145079"/>
              <a:ext cx="2876040" cy="713520"/>
            </a:xfrm>
            <a:custGeom>
              <a:avLst/>
              <a:gdLst>
                <a:gd fmla="*/ 0 w 2876040" name="textAreaLeft"/>
                <a:gd fmla="*/ 2876400 w 2876040" name="textAreaRight"/>
                <a:gd fmla="*/ 0 h 713520" name="textAreaTop"/>
                <a:gd fmla="*/ 713880 h 71352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706" name="ODFRight"/>
                <a:gd fmla="val 640" name="ODFBottom"/>
                <a:gd fmla="val 2706" name="ODFWidth"/>
                <a:gd fmla="val 640" name="ODFHeight"/>
              </a:gdLst>
              <a:rect b="OXMLTextRectB" l="OXMLTextRectL" r="OXMLTextRectR" t="OXMLTextRectT"/>
              <a:pathLst>
                <a:path fill="norm" h="640" stroke="true" w="2706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103" name="Shape 103"/>
            <p:cNvSpPr txBox="false"/>
            <p:nvPr isPhoto="false"/>
          </p:nvSpPr>
          <p:spPr>
            <a:xfrm flipH="false" flipV="false" rot="0">
              <a:off x="2407680" y="16919"/>
              <a:ext cx="5543999" cy="849599"/>
            </a:xfrm>
            <a:custGeom>
              <a:avLst/>
              <a:gdLst>
                <a:gd fmla="*/ 0 w 5544000" name="textAreaLeft"/>
                <a:gd fmla="*/ 5544360 w 5544000" name="textAreaRight"/>
                <a:gd fmla="*/ 0 h 849600" name="textAreaTop"/>
                <a:gd fmla="*/ 849960 h 8496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216" name="ODFRight"/>
                <a:gd fmla="val 762" name="ODFBottom"/>
                <a:gd fmla="val 5216" name="ODFWidth"/>
                <a:gd fmla="val 762" name="ODFHeight"/>
              </a:gdLst>
              <a:rect b="OXMLTextRectB" l="OXMLTextRectL" r="OXMLTextRectR" t="OXMLTextRectT"/>
              <a:pathLst>
                <a:path fill="norm" h="762" stroke="true" w="5216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104" name="Shape 104"/>
            <p:cNvSpPr txBox="false"/>
            <p:nvPr isPhoto="false"/>
          </p:nvSpPr>
          <p:spPr>
            <a:xfrm flipH="false" flipV="false" rot="0">
              <a:off x="2617200" y="29160"/>
              <a:ext cx="5467680" cy="774000"/>
            </a:xfrm>
            <a:custGeom>
              <a:avLst/>
              <a:gdLst>
                <a:gd fmla="*/ 0 w 5467680" name="textAreaLeft"/>
                <a:gd fmla="*/ 5468040 w 5467680" name="textAreaRight"/>
                <a:gd fmla="*/ 0 h 774000" name="textAreaTop"/>
                <a:gd fmla="*/ 774360 h 77400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5144" name="ODFRight"/>
                <a:gd fmla="val 694" name="ODFBottom"/>
                <a:gd fmla="val 5144" name="ODFWidth"/>
                <a:gd fmla="val 694" name="ODFHeight"/>
              </a:gdLst>
              <a:rect b="OXMLTextRectB" l="OXMLTextRectL" r="OXMLTextRectR" t="OXMLTextRectT"/>
              <a:pathLst>
                <a:path fill="norm" h="694" stroke="true" w="514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105" name="Shape 105"/>
            <p:cNvSpPr txBox="false"/>
            <p:nvPr isPhoto="false"/>
          </p:nvSpPr>
          <p:spPr>
            <a:xfrm flipH="false" flipV="false" rot="0">
              <a:off x="5397839" y="15480"/>
              <a:ext cx="3307679" cy="651239"/>
            </a:xfrm>
            <a:custGeom>
              <a:avLst/>
              <a:gdLst>
                <a:gd fmla="*/ 0 w 3307680" name="textAreaLeft"/>
                <a:gd fmla="*/ 3308040 w 3307680" name="textAreaRight"/>
                <a:gd fmla="*/ 0 h 651240" name="textAreaTop"/>
                <a:gd fmla="*/ 651600 h 65124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112" name="ODFRight"/>
                <a:gd fmla="val 584" name="ODFBottom"/>
                <a:gd fmla="val 3112" name="ODFWidth"/>
                <a:gd fmla="val 584" name="ODFHeight"/>
              </a:gdLst>
              <a:rect b="OXMLTextRectB" l="OXMLTextRectL" r="OXMLTextRectR" t="OXMLTextRectT"/>
              <a:pathLst>
                <a:path fill="norm" h="584" stroke="true" w="3112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  <p:sp>
          <p:nvSpPr>
            <p:cNvPr hidden="false" id="106" name="Shape 106"/>
            <p:cNvSpPr txBox="false"/>
            <p:nvPr isPhoto="false"/>
          </p:nvSpPr>
          <p:spPr>
            <a:xfrm flipH="false" flipV="false" rot="0">
              <a:off x="0" y="0"/>
              <a:ext cx="8723160" cy="1329479"/>
            </a:xfrm>
            <a:custGeom>
              <a:avLst/>
              <a:gdLst>
                <a:gd fmla="*/ 0 w 8723160" name="textAreaLeft"/>
                <a:gd fmla="*/ 8723520 w 8723160" name="textAreaRight"/>
                <a:gd fmla="*/ 0 h 1329480" name="textAreaTop"/>
                <a:gd fmla="*/ 1329840 h 1329480" name="textAreaBottom"/>
                <a:gd fmla="val textAreaLeft" name="OXMLTextRectL"/>
                <a:gd fmla="val textAreaTop" name="OXMLTextRectT"/>
                <a:gd fmla="val textAreaRight" name="OXMLTextRectR"/>
                <a:gd fmla="val textAreaBottom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8196" name="ODFRight"/>
                <a:gd fmla="val 1192" name="ODFBottom"/>
                <a:gd fmla="val 8196" name="ODFWidth"/>
                <a:gd fmla="val 1192" name="ODFHeight"/>
              </a:gdLst>
              <a:rect b="OXMLTextRectB" l="OXMLTextRectL" r="OXMLTextRectR" t="OXMLTextRectT"/>
              <a:pathLst>
                <a:path fill="norm" h="1192" stroke="true" w="8196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noFill/>
            <a:ln w="9525">
              <a:noFill/>
            </a:ln>
          </p:spPr>
          <p:txBody>
            <a:bodyPr anchor="t" bIns="45720" lIns="91440" rIns="91440" tIns="45720">
              <a:noAutofit/>
            </a:bodyPr>
            <a:p>
              <a:pPr>
                <a:lnSpc>
                  <a:spcPct val="100000"/>
                </a:lnSpc>
              </a:pPr>
              <a:endPara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endParaRPr>
            </a:p>
          </p:txBody>
        </p:sp>
      </p:grpSp>
      <p:sp>
        <p:nvSpPr>
          <p:cNvPr hidden="false" id="107" name="Shape 107"/>
          <p:cNvSpPr txBox="true"/>
          <p:nvPr isPhoto="false">
            <p:ph idx="6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 indent="0" marL="0">
              <a:lnSpc>
                <a:spcPct val="100000"/>
              </a:lnSpc>
            </a:pPr>
            <a:r>
              <a:rPr b="false" spc="-1" strike="noStrike" sz="4400">
                <a:solidFill>
                  <a:srgbClr val="FFFFFF"/>
                </a:solidFill>
                <a:latin typeface="Candara"/>
                <a:ea typeface="Candara"/>
                <a:cs typeface="Candara"/>
              </a:rPr>
              <a:t>Образец заголовка</a:t>
            </a: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08" name="Shape 108"/>
          <p:cNvSpPr txBox="true"/>
          <p:nvPr isPhoto="false">
            <p:ph idx="2" type="dt"/>
          </p:nvPr>
        </p:nvSpPr>
        <p:spPr>
          <a:xfrm flipH="false" flipV="false" rot="0">
            <a:off x="516384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&lt;дата/время&gt;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09" name="Shape 109"/>
          <p:cNvSpPr txBox="true"/>
          <p:nvPr isPhoto="false">
            <p:ph idx="3" type="ftr"/>
          </p:nvPr>
        </p:nvSpPr>
        <p:spPr>
          <a:xfrm flipH="false" flipV="false" rot="0">
            <a:off x="193680" y="6250320"/>
            <a:ext cx="378648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buNone/>
              <a:def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algn="ctr" indent="0" marL="0"/>
            <a:r>
              <a:rPr b="false" spc="-1" strike="noStrike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&lt;нижний колонтитул&gt;</a:t>
            </a:r>
            <a:endParaRPr b="false" spc="-1" strike="noStrike" sz="14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0" name="Shape 110"/>
          <p:cNvSpPr txBox="true"/>
          <p:nvPr isPhoto="false">
            <p:ph idx="4" type="sldNum"/>
          </p:nvPr>
        </p:nvSpPr>
        <p:spPr>
          <a:xfrm flipH="false" flipV="false" rot="0">
            <a:off x="3990960" y="6250320"/>
            <a:ext cx="1161360" cy="36468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lstStyle>
            <a:defPPr/>
            <a:lvl1pPr algn="ctr" indent="0" lvl="0" marL="0">
              <a:lnSpc>
                <a:spcPct val="100000"/>
              </a:lnSpc>
              <a:buNone/>
              <a:def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defRPr>
            </a:lvl1pPr>
          </a:lstStyle>
          <a:p>
            <a:pPr algn="ctr" indent="0" marL="0">
              <a:lnSpc>
                <a:spcPct val="100000"/>
              </a:lnSpc>
            </a:pP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‹</a:t>
            </a:r>
            <a:r>
              <a:rPr b="false" spc="-1" strike="noStrike" sz="1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#›</a:t>
            </a:r>
            <a:endParaRPr b="false" spc="-1" strike="noStrike" sz="100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111" name="Shape 111"/>
          <p:cNvSpPr txBox="true"/>
          <p:nvPr isPhoto="false">
            <p:ph idx="6" type="body"/>
          </p:nvPr>
        </p:nvSpPr>
        <p:spPr>
          <a:xfrm flipH="false" flipV="false" rot="0">
            <a:off x="676800" y="2679120"/>
            <a:ext cx="3821760" cy="344699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Autofit/>
          </a:bodyPr>
          <a:p>
            <a:pPr indent="-274320000" marL="274320000">
              <a:lnSpc>
                <a:spcPct val="100000"/>
              </a:lnSpc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74320000" lvl="1" marL="576360000">
              <a:lnSpc>
                <a:spcPct val="100000"/>
              </a:lnSpc>
            </a:pPr>
            <a:r>
              <a:rPr b="false" spc="-1" strike="noStrike" sz="22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</a:t>
            </a:r>
            <a:endParaRPr b="false" spc="-1" strike="noStrike" sz="22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2" marL="855720064">
              <a:lnSpc>
                <a:spcPct val="100000"/>
              </a:lnSpc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3" marL="1143000064">
              <a:lnSpc>
                <a:spcPct val="100000"/>
              </a:lnSpc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Четвертый уровень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4" marL="1463040000">
              <a:lnSpc>
                <a:spcPct val="100000"/>
              </a:lnSpc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112" name="Shape 112"/>
          <p:cNvSpPr txBox="true"/>
          <p:nvPr isPhoto="false">
            <p:ph idx="6" type="body"/>
          </p:nvPr>
        </p:nvSpPr>
        <p:spPr>
          <a:xfrm flipH="false" flipV="false" rot="0">
            <a:off x="4645080" y="2679120"/>
            <a:ext cx="3821759" cy="344699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Autofit/>
          </a:bodyPr>
          <a:p>
            <a:pPr indent="-274320000" marL="274320000">
              <a:lnSpc>
                <a:spcPct val="100000"/>
              </a:lnSpc>
            </a:pPr>
            <a:r>
              <a:rPr b="false" spc="-1" strike="noStrike" sz="2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Образец текста</a:t>
            </a: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74320000" lvl="1" marL="576360000">
              <a:lnSpc>
                <a:spcPct val="100000"/>
              </a:lnSpc>
            </a:pPr>
            <a:r>
              <a:rPr b="false" spc="-1" strike="noStrike" sz="22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Второй уровень</a:t>
            </a:r>
            <a:endParaRPr b="false" spc="-1" strike="noStrike" sz="22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2" marL="855720064">
              <a:lnSpc>
                <a:spcPct val="100000"/>
              </a:lnSpc>
            </a:pPr>
            <a:r>
              <a:rPr b="false" spc="-1" strike="noStrike" sz="20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Третий уровень</a:t>
            </a: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3" marL="1143000064">
              <a:lnSpc>
                <a:spcPct val="100000"/>
              </a:lnSpc>
            </a:pPr>
            <a:r>
              <a:rPr b="false" spc="-1" strike="noStrike" sz="18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Четвертый уровень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indent="-228600000" lvl="4" marL="1463040000">
              <a:lnSpc>
                <a:spcPct val="100000"/>
              </a:lnSpc>
            </a:pPr>
            <a:r>
              <a:rPr b="false" spc="-1" strike="noStrike" sz="16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Пятый уровень</a:t>
            </a:r>
            <a:endParaRPr b="false" spc="-1" strike="noStrike" sz="16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xStyles>
    <p:titleStyle>
      <a:defPPr/>
      <a:lvl1pPr lvl="0"/>
    </p:titleStyle>
    <p:bodyStyle>
      <a:defPPr/>
      <a:lvl1pPr lvl="0"/>
    </p:bodyStyle>
    <p:otherStyle>
      <a:defPPr/>
      <a:lvl1pPr lvl="0"/>
      <a:lvl2pPr lvl="1"/>
      <a:lvl3pPr lvl="2"/>
      <a:lvl4pPr lvl="3"/>
      <a:lvl5pPr lvl="4"/>
      <a:lvl6pPr lvl="5"/>
      <a:lvl7pPr lvl="6"/>
      <a:lvl8pPr lvl="7"/>
      <a:lvl9pPr lvl="8"/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jpeg" Type="http://schemas.openxmlformats.org/officeDocument/2006/relationships/image"/>
  <Relationship Id="rId2" Target="../slideLayouts/slideLayout48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media/11.jpeg" Type="http://schemas.openxmlformats.org/officeDocument/2006/relationships/image"/>
  <Relationship Id="rId2" Target="../media/12.jpeg" Type="http://schemas.openxmlformats.org/officeDocument/2006/relationships/image"/>
  <Relationship Id="rId3" Target="../slideLayouts/slideLayout3.xml" Type="http://schemas.openxmlformats.org/officeDocument/2006/relationships/slideLayout"/>
</Relationships>

</file>

<file path=ppt/slides/_rels/slide11.xml.rels><?xml version="1.0" encoding="UTF-8" standalone="no" ?>
<Relationships xmlns="http://schemas.openxmlformats.org/package/2006/relationships">
  <Relationship Id="rId1" Target="../media/13.jpeg" Type="http://schemas.openxmlformats.org/officeDocument/2006/relationships/image"/>
  <Relationship Id="rId2" Target="../slideLayouts/slideLayout12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media/14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13.xml.rels><?xml version="1.0" encoding="UTF-8" standalone="no" ?>
<Relationships xmlns="http://schemas.openxmlformats.org/package/2006/relationships">
  <Relationship Id="rId1" Target="../media/15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14.xml.rels><?xml version="1.0" encoding="UTF-8" standalone="no" ?>
<Relationships xmlns="http://schemas.openxmlformats.org/package/2006/relationships">
  <Relationship Id="rId1" Target="../media/16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1" Target="../media/17.png" Type="http://schemas.openxmlformats.org/officeDocument/2006/relationships/image"/>
  <Relationship Id="rId2" Target="../slideLayouts/slideLayout27.xml" Type="http://schemas.openxmlformats.org/officeDocument/2006/relationships/slideLayout"/>
</Relationships>

</file>

<file path=ppt/slides/_rels/slide16.xml.rels><?xml version="1.0" encoding="UTF-8" standalone="no" ?>
<Relationships xmlns="http://schemas.openxmlformats.org/package/2006/relationships">
  <Relationship Id="rId1" Target="../media/18.jpeg" Type="http://schemas.openxmlformats.org/officeDocument/2006/relationships/image"/>
  <Relationship Id="rId2" Target="../slideLayouts/slideLayout3.xml" Type="http://schemas.openxmlformats.org/officeDocument/2006/relationships/slideLayout"/>
</Relationships>

</file>

<file path=ppt/slides/_rels/slide17.xml.rels><?xml version="1.0" encoding="UTF-8" standalone="no" ?>
<Relationships xmlns="http://schemas.openxmlformats.org/package/2006/relationships">
  <Relationship Id="rId1" Target="../media/19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18.xml.rels><?xml version="1.0" encoding="UTF-8" standalone="no" ?>
<Relationships xmlns="http://schemas.openxmlformats.org/package/2006/relationships">
  <Relationship Id="rId1" Target="../media/20.jpeg" Type="http://schemas.openxmlformats.org/officeDocument/2006/relationships/image"/>
  <Relationship Id="rId2" Target="../slideLayouts/slideLayout8.xml" Type="http://schemas.openxmlformats.org/officeDocument/2006/relationships/slideLayout"/>
</Relationships>

</file>

<file path=ppt/slides/_rels/slide19.xml.rels><?xml version="1.0" encoding="UTF-8" standalone="no" ?>
<Relationships xmlns="http://schemas.openxmlformats.org/package/2006/relationships">
  <Relationship Id="rId1" Target="../media/21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2.jpeg" Type="http://schemas.openxmlformats.org/officeDocument/2006/relationships/image"/>
  <Relationship Id="rId2" Target="../slideLayouts/slideLayout23.xml" Type="http://schemas.openxmlformats.org/officeDocument/2006/relationships/slideLayout"/>
</Relationships>

</file>

<file path=ppt/slides/_rels/slide20.xml.rels><?xml version="1.0" encoding="UTF-8" standalone="no" ?>
<Relationships xmlns="http://schemas.openxmlformats.org/package/2006/relationships">
  <Relationship Id="rId1" Target="../media/22.jpeg" Type="http://schemas.openxmlformats.org/officeDocument/2006/relationships/image"/>
  <Relationship Id="rId2" Target="../slideLayouts/slideLayout8.xml" Type="http://schemas.openxmlformats.org/officeDocument/2006/relationships/slideLayout"/>
</Relationships>

</file>

<file path=ppt/slides/_rels/slide21.xml.rels><?xml version="1.0" encoding="UTF-8" standalone="no" ?>
<Relationships xmlns="http://schemas.openxmlformats.org/package/2006/relationships">
  <Relationship Id="rId1" Target="../media/23.jpeg" Type="http://schemas.openxmlformats.org/officeDocument/2006/relationships/image"/>
  <Relationship Id="rId2" Target="../slideLayouts/slideLayout8.xml" Type="http://schemas.openxmlformats.org/officeDocument/2006/relationships/slideLayout"/>
</Relationships>

</file>

<file path=ppt/slides/_rels/slide22.xml.rels><?xml version="1.0" encoding="UTF-8" standalone="no" ?>
<Relationships xmlns="http://schemas.openxmlformats.org/package/2006/relationships">
  <Relationship Id="rId1" Target="../media/24.jpeg" Type="http://schemas.openxmlformats.org/officeDocument/2006/relationships/image"/>
  <Relationship Id="rId2" Target="../slideLayouts/slideLayout27.xml" Type="http://schemas.openxmlformats.org/officeDocument/2006/relationships/slideLayout"/>
</Relationships>

</file>

<file path=ppt/slides/_rels/slide23.xml.rels><?xml version="1.0" encoding="UTF-8" standalone="no" ?>
<Relationships xmlns="http://schemas.openxmlformats.org/package/2006/relationships">
  <Relationship Id="rId1" Target="../media/25.jpeg" Type="http://schemas.openxmlformats.org/officeDocument/2006/relationships/image"/>
  <Relationship Id="rId2" Target="../slideLayouts/slideLayout27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slideLayouts/slideLayout23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media/3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media/4.jpeg" Type="http://schemas.openxmlformats.org/officeDocument/2006/relationships/image"/>
  <Relationship Id="rId2" Target="../slideLayouts/slideLayout3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media/5.jpeg" Type="http://schemas.openxmlformats.org/officeDocument/2006/relationships/image"/>
  <Relationship Id="rId2" Target="../slideLayouts/slideLayout3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media/6.jpeg" Type="http://schemas.openxmlformats.org/officeDocument/2006/relationships/image"/>
  <Relationship Id="rId2" Target="../slideLayouts/slideLayout24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media/7.emf" Type="http://schemas.openxmlformats.org/officeDocument/2006/relationships/image"/>
  <Relationship Id="rId2" Target="../media/8.jpeg" Type="http://schemas.openxmlformats.org/officeDocument/2006/relationships/image"/>
  <Relationship Id="rId3" Target="../slideLayouts/slideLayout21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media/9.emf" Type="http://schemas.openxmlformats.org/officeDocument/2006/relationships/image"/>
  <Relationship Id="rId2" Target="../media/10.jpeg" Type="http://schemas.openxmlformats.org/officeDocument/2006/relationships/image"/>
  <Relationship Id="rId3" Target="../slideLayouts/slideLayout22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01" name="GroupShape 70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02" name="Shape 702"/>
          <p:cNvSpPr txBox="true"/>
          <p:nvPr isPhoto="false">
            <p:ph idx="1" type="title"/>
          </p:nvPr>
        </p:nvSpPr>
        <p:spPr>
          <a:xfrm flipH="false" flipV="false" rot="0">
            <a:off x="360000" y="360000"/>
            <a:ext cx="8424720" cy="1511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i="true" spc="-1" strike="noStrike" sz="44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Проект на тему:</a:t>
            </a:r>
            <a:br>
              <a:rPr sz="4400"/>
            </a:br>
            <a:r>
              <a:rPr b="true" i="true" spc="-1" strike="noStrike" sz="44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 «Энергозависимый умный дом»</a:t>
            </a:r>
            <a:endParaRPr b="false" spc="-1" strike="noStrike" sz="44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03" name="Shape 703"/>
          <p:cNvSpPr txBox="true"/>
          <p:nvPr isPhoto="false">
            <p:ph idx="1" type="subTitle"/>
          </p:nvPr>
        </p:nvSpPr>
        <p:spPr>
          <a:xfrm flipH="false" flipV="false" rot="0">
            <a:off x="2752200" y="2781000"/>
            <a:ext cx="4483800" cy="2736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defPPr/>
            <a:lvl1pPr lvl="0"/>
          </a:lstStyle>
          <a:p>
            <a:pPr algn="ctr" indent="0" marL="0">
              <a:buNone/>
            </a:pPr>
            <a:endParaRPr b="false" spc="-1" strike="noStrike" sz="20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05" name="Picture 70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852199" y="1901159"/>
            <a:ext cx="5943239" cy="4123439"/>
          </a:xfrm>
          <a:prstGeom prst="rect">
            <a:avLst/>
          </a:prstGeom>
          <a:ln w="0">
            <a:noFill/>
          </a:ln>
        </p:spPr>
      </p:pic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49" name="GroupShape 74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50" name="Shape 750"/>
          <p:cNvSpPr txBox="true"/>
          <p:nvPr isPhoto="false"/>
        </p:nvSpPr>
        <p:spPr>
          <a:xfrm flipH="false" flipV="false" rot="0">
            <a:off x="944147" y="256485"/>
            <a:ext cx="7498103" cy="1504098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r>
              <a:rPr b="true" sz="70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Фотореле</a:t>
            </a:r>
            <a:endParaRPr b="true" sz="70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  <p:sp>
        <p:nvSpPr>
          <p:cNvPr hidden="false" id="751" name="Shape 751"/>
          <p:cNvSpPr txBox="true"/>
          <p:nvPr isPhoto="false"/>
        </p:nvSpPr>
        <p:spPr>
          <a:xfrm flipH="false" flipV="false" rot="0">
            <a:off x="3650511" y="-9719932"/>
            <a:ext cx="4172448" cy="2760771"/>
          </a:xfrm>
          <a:prstGeom prst="rect">
            <a:avLst/>
          </a:prstGeom>
          <a:blipFill>
            <a:blip r:embed="rId1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52" name="Shape 752"/>
          <p:cNvSpPr txBox="true"/>
          <p:nvPr isPhoto="false"/>
        </p:nvSpPr>
        <p:spPr>
          <a:xfrm flipH="false" flipV="false" rot="0">
            <a:off x="440072" y="2190714"/>
            <a:ext cx="3920245" cy="2831464"/>
          </a:xfrm>
          <a:prstGeom prst="rect">
            <a:avLst/>
          </a:prstGeom>
          <a:blipFill>
            <a:blip r:embed="rId2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53" name="Shape 753"/>
          <p:cNvSpPr txBox="true"/>
          <p:nvPr isPhoto="false"/>
        </p:nvSpPr>
        <p:spPr>
          <a:xfrm flipH="false" flipV="false" rot="0">
            <a:off x="4859521" y="2236384"/>
            <a:ext cx="3771017" cy="1859365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28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Фотореле нужно для автоматического включения и отключения освещения в зависимости от уровня освещённости.</a:t>
            </a:r>
            <a:endParaRPr b="true" sz="28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54" name="GroupShape 7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55" name="Shape 755"/>
          <p:cNvSpPr txBox="true"/>
          <p:nvPr isPhoto="false">
            <p:ph idx="11" type="ftr"/>
          </p:nvPr>
        </p:nvSpPr>
        <p:spPr>
          <a:prstGeom prst="rect">
            <a:avLst/>
          </a:prstGeom>
        </p:spPr>
      </p:sp>
      <p:sp>
        <p:nvSpPr>
          <p:cNvPr hidden="false" id="756" name="Shape 75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</p:sp>
      <p:sp>
        <p:nvSpPr>
          <p:cNvPr hidden="false" id="757" name="Shape 757"/>
          <p:cNvSpPr txBox="true"/>
          <p:nvPr isPhoto="false">
            <p:ph idx="10" type="dt"/>
          </p:nvPr>
        </p:nvSpPr>
        <p:spPr>
          <a:prstGeom prst="rect">
            <a:avLst/>
          </a:prstGeom>
        </p:spPr>
      </p:sp>
      <p:sp>
        <p:nvSpPr>
          <p:cNvPr hidden="false" id="758" name="Shape 758"/>
          <p:cNvSpPr txBox="true"/>
          <p:nvPr isPhoto="false"/>
        </p:nvSpPr>
        <p:spPr>
          <a:xfrm flipH="false" flipV="false" rot="0">
            <a:off x="562100" y="2332044"/>
            <a:ext cx="4946892" cy="4046626"/>
          </a:xfrm>
          <a:prstGeom prst="rect">
            <a:avLst/>
          </a:prstGeom>
          <a:blipFill>
            <a:blip r:embed="rId1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59" name="Shape 759"/>
          <p:cNvSpPr txBox="true"/>
          <p:nvPr isPhoto="false"/>
        </p:nvSpPr>
        <p:spPr>
          <a:xfrm flipH="false" flipV="false" rot="0">
            <a:off x="680980" y="517956"/>
            <a:ext cx="7788293" cy="1397090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r>
              <a:rPr b="true" sz="49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Датчик движения</a:t>
            </a:r>
            <a:endParaRPr b="true" sz="49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  <p:sp>
        <p:nvSpPr>
          <p:cNvPr hidden="false" id="760" name="Shape 760"/>
          <p:cNvSpPr txBox="true"/>
          <p:nvPr isPhoto="false"/>
        </p:nvSpPr>
        <p:spPr>
          <a:xfrm flipH="false" flipV="false" rot="0">
            <a:off x="5633930" y="2374163"/>
            <a:ext cx="3069264" cy="3882745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24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Области применения датчиков движения:</a:t>
            </a:r>
            <a:endParaRPr b="true" sz="24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4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Безопасность</a:t>
            </a:r>
            <a:endParaRPr b="true" sz="24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4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Управление освещением</a:t>
            </a:r>
            <a:endParaRPr b="true" sz="24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4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Системы «Умный дом»</a:t>
            </a:r>
            <a:endParaRPr b="true" sz="24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4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Видеонаблюдение</a:t>
            </a:r>
            <a:endParaRPr b="true" sz="24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4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 Экономит энергию</a:t>
            </a:r>
            <a:endParaRPr b="true" sz="24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1" name="GroupShape 76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62" name="Shape 762"/>
          <p:cNvSpPr txBox="false"/>
          <p:nvPr isPhoto="false"/>
        </p:nvSpPr>
        <p:spPr>
          <a:xfrm flipH="false" flipV="false" rot="0">
            <a:off x="896040" y="548640"/>
            <a:ext cx="7769160" cy="70056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 wrap="none">
            <a:spAutoFit/>
          </a:bodyPr>
          <a:p>
            <a:pPr algn="ctr">
              <a:lnSpc>
                <a:spcPct val="100000"/>
              </a:lnSpc>
            </a:pPr>
            <a:r>
              <a:rPr b="true" spc="-1" strike="noStrike" sz="40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Принцип «парникового эффекта»</a:t>
            </a:r>
            <a:r>
              <a:rPr b="false" spc="-1" strike="noStrike" sz="40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 </a:t>
            </a:r>
            <a:endParaRPr b="false" spc="-1" strike="noStrike" sz="4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764" name="Picture 76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79640" y="1643040"/>
            <a:ext cx="8856720" cy="4665960"/>
          </a:xfrm>
          <a:prstGeom prst="rect">
            <a:avLst/>
          </a:prstGeom>
          <a:ln w="9525">
            <a:noFill/>
          </a:ln>
        </p:spPr>
      </p:pic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5" name="GroupShape 7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66" name="Shape 766"/>
          <p:cNvSpPr txBox="false"/>
          <p:nvPr isPhoto="false"/>
        </p:nvSpPr>
        <p:spPr>
          <a:xfrm flipH="false" flipV="false" rot="0">
            <a:off x="395640" y="332640"/>
            <a:ext cx="8229240" cy="50364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r>
              <a:rPr b="true" spc="-1" strike="noStrike"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Коллектор для бассейна своими руками </a:t>
            </a:r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768" name="Picture 76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691640" y="1237320"/>
            <a:ext cx="6197400" cy="3499560"/>
          </a:xfrm>
          <a:prstGeom prst="rect">
            <a:avLst/>
          </a:prstGeom>
          <a:ln w="9525">
            <a:noFill/>
          </a:ln>
        </p:spPr>
      </p:pic>
      <p:sp>
        <p:nvSpPr>
          <p:cNvPr hidden="false" id="769" name="Shape 769"/>
          <p:cNvSpPr txBox="false"/>
          <p:nvPr isPhoto="false"/>
        </p:nvSpPr>
        <p:spPr>
          <a:xfrm flipH="false" flipV="false" rot="0">
            <a:off x="467640" y="4592520"/>
            <a:ext cx="8496720" cy="161568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 algn="just">
              <a:lnSpc>
                <a:spcPct val="100000"/>
              </a:lnSpc>
            </a:pPr>
            <a:r>
              <a:rPr b="false" spc="-1" strike="noStrik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летнее время года пирамидальная гелиоустановка даст достаточно тепловой энергии, чтобы прогреть воду для комфортных 23-25°C. С большим успехом прошлым летом  сконструировали и применили у себя дома солнечный коллектор для обогрева воды в бассейне, душа и для кухни. РАБОТАЕТ ! Никаких затрат на электроэнергию . </a:t>
            </a:r>
            <a:endParaRPr b="false" spc="-1" strike="noStrike"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70" name="GroupShape 7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71" name="Shape 771"/>
          <p:cNvSpPr txBox="false"/>
          <p:nvPr isPhoto="false"/>
        </p:nvSpPr>
        <p:spPr>
          <a:xfrm flipH="false" flipV="false" rot="0">
            <a:off x="360000" y="620640"/>
            <a:ext cx="8280000" cy="70128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 algn="ctr">
              <a:lnSpc>
                <a:spcPct val="100000"/>
              </a:lnSpc>
            </a:pPr>
            <a:r>
              <a:rPr b="true" spc="-1" strike="noStrike" sz="4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Воздушный солнечный коллектор</a:t>
            </a:r>
            <a:endParaRPr b="true" spc="-1" strike="noStrike" sz="4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773" name="Picture 77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540000" y="1585800"/>
            <a:ext cx="7992360" cy="5074199"/>
          </a:xfrm>
          <a:prstGeom prst="rect">
            <a:avLst/>
          </a:prstGeom>
          <a:ln w="9525">
            <a:noFill/>
          </a:ln>
        </p:spPr>
      </p:pic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74" name="GroupShape 77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75" name="Shape 775"/>
          <p:cNvSpPr txBox="true"/>
          <p:nvPr isPhoto="false">
            <p:ph idx="4294967295" type="title"/>
          </p:nvPr>
        </p:nvSpPr>
        <p:spPr>
          <a:xfrm flipH="false" flipV="false" rot="0">
            <a:off x="1147320" y="2463480"/>
            <a:ext cx="7314480" cy="1523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defPPr/>
            <a:lvl1pPr lvl="0"/>
          </a:lstStyle>
          <a:p>
            <a:pPr algn="ctr" indent="0" marL="0">
              <a:buNone/>
            </a:pP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76" name="Shape 776"/>
          <p:cNvSpPr txBox="true"/>
          <p:nvPr isPhoto="false">
            <p:ph idx="4294967295" type="body"/>
          </p:nvPr>
        </p:nvSpPr>
        <p:spPr>
          <a:xfrm flipH="false" flipV="false" rot="0">
            <a:off x="360000" y="1188360"/>
            <a:ext cx="8460000" cy="431638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«Яндекс. Станция» — это умная колонка с голосовым помощником «Алиса», которая служит центром управления умным домом</a:t>
            </a:r>
            <a:endParaRPr b="false" spc="-1" strike="noStrike" sz="2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78" name="Picture 7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257560" y="1980000"/>
            <a:ext cx="4402440" cy="4402440"/>
          </a:xfrm>
          <a:prstGeom prst="rect">
            <a:avLst/>
          </a:prstGeom>
          <a:ln w="0">
            <a:noFill/>
          </a:ln>
        </p:spPr>
      </p:pic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79" name="GroupShape 7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80" name="Shape 780"/>
          <p:cNvSpPr txBox="true"/>
          <p:nvPr isPhoto="false"/>
        </p:nvSpPr>
        <p:spPr>
          <a:xfrm flipH="false" flipV="false" rot="0">
            <a:off x="3575915" y="2536741"/>
            <a:ext cx="5041770" cy="3927624"/>
          </a:xfrm>
          <a:prstGeom prst="rect">
            <a:avLst/>
          </a:prstGeom>
          <a:blipFill>
            <a:blip r:embed="rId1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81" name="Shape 781"/>
          <p:cNvSpPr txBox="true"/>
          <p:nvPr isPhoto="false"/>
        </p:nvSpPr>
        <p:spPr>
          <a:xfrm flipH="false" flipV="false" rot="0">
            <a:off x="806939" y="561030"/>
            <a:ext cx="7547356" cy="1500386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r>
              <a:rPr b="true" sz="38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Аквариум с умной кормушкой</a:t>
            </a:r>
            <a:endParaRPr b="true" sz="38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  <p:sp>
        <p:nvSpPr>
          <p:cNvPr hidden="false" id="782" name="Shape 782"/>
          <p:cNvSpPr txBox="true"/>
          <p:nvPr isPhoto="false"/>
        </p:nvSpPr>
        <p:spPr>
          <a:xfrm flipH="false" flipV="false" rot="0">
            <a:off x="488236" y="2553891"/>
            <a:ext cx="2696196" cy="2969254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26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Аквариум с умной кормушкой нужен для обеспечения регулярного и точного кормления рыбок, даже когда хозяина нет рядом.</a:t>
            </a:r>
            <a:endParaRPr b="true" sz="26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83" name="GroupShape 78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84" name="Shape 784"/>
          <p:cNvSpPr txBox="false"/>
          <p:nvPr isPhoto="false"/>
        </p:nvSpPr>
        <p:spPr>
          <a:xfrm flipH="false" flipV="false" rot="0">
            <a:off x="1080000" y="540000"/>
            <a:ext cx="6840000" cy="76211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 algn="ctr" indent="0" marL="352440">
              <a:lnSpc>
                <a:spcPct val="100000"/>
              </a:lnSpc>
            </a:pPr>
            <a:r>
              <a:rPr b="true" spc="-1" strike="noStrike"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 климатом</a:t>
            </a:r>
            <a:endParaRPr b="false" spc="-1" strike="noStrike" sz="4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785" name="Shape 785"/>
          <p:cNvSpPr txBox="false"/>
          <p:nvPr isPhoto="false"/>
        </p:nvSpPr>
        <p:spPr>
          <a:xfrm flipH="false" flipV="false" rot="0">
            <a:off x="0" y="0"/>
            <a:ext cx="9143640" cy="456840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 wrap="none">
            <a:sp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87" name="Picture 78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67640" y="1556640"/>
            <a:ext cx="8496720" cy="4896360"/>
          </a:xfrm>
          <a:prstGeom prst="rect">
            <a:avLst/>
          </a:prstGeom>
          <a:ln w="0">
            <a:noFill/>
          </a:ln>
        </p:spPr>
      </p:pic>
      <p:sp>
        <p:nvSpPr>
          <p:cNvPr hidden="false" id="788" name="Shape 788"/>
          <p:cNvSpPr txBox="false"/>
          <p:nvPr isPhoto="false"/>
        </p:nvSpPr>
        <p:spPr>
          <a:xfrm flipH="false" flipV="false" rot="0">
            <a:off x="0" y="4781520"/>
            <a:ext cx="9143640" cy="456839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 wrap="none">
            <a:spAutoFit/>
          </a:bodyPr>
          <a:p>
            <a:pPr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1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89" name="GroupShape 78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90" name="Shape 790"/>
          <p:cNvSpPr txBox="true"/>
          <p:nvPr isPhoto="false">
            <p:ph idx="2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100%" lnSpcReduction="0%"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Функции «Умного дома»</a:t>
            </a:r>
            <a:endParaRPr b="true" spc="-1" strike="noStrike" sz="44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92" name="Picture 792"/>
          <p:cNvPicPr preferRelativeResize="true"/>
          <p:nvPr isPhoto="false"/>
        </p:nvPicPr>
        <p:blipFill>
          <a:blip r:embed="rId1"/>
          <a:srcRect b="47633" l="26006" r="39883" t="20181"/>
          <a:stretch/>
        </p:blipFill>
        <p:spPr>
          <a:xfrm flipH="false" flipV="false" rot="0">
            <a:off x="5040360" y="2421000"/>
            <a:ext cx="3743999" cy="3096000"/>
          </a:xfrm>
          <a:prstGeom prst="rect">
            <a:avLst/>
          </a:prstGeom>
          <a:ln w="0">
            <a:noFill/>
          </a:ln>
        </p:spPr>
      </p:pic>
      <p:sp>
        <p:nvSpPr>
          <p:cNvPr hidden="false" id="793" name="Shape 793"/>
          <p:cNvSpPr txBox="true"/>
          <p:nvPr isPhoto="false"/>
        </p:nvSpPr>
        <p:spPr>
          <a:xfrm flipH="false" flipV="false" rot="0">
            <a:off x="556882" y="2762250"/>
            <a:ext cx="4127199" cy="2801672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Видеонаблюдение 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Умные датчики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Пожарная сигнализация 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Охрана дома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Мультирум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Автоматизация приводов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r>
              <a:rPr b="true" sz="23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Умная колонка - «Алиса»</a:t>
            </a: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  <a:p>
            <a:pPr algn="l">
              <a:buNone/>
            </a:pPr>
            <a:endParaRPr b="true" sz="23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94" name="GroupShape 7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95" name="Shape 795"/>
          <p:cNvSpPr txBox="true"/>
          <p:nvPr isPhoto="false">
            <p:ph idx="4294967295" type="title"/>
          </p:nvPr>
        </p:nvSpPr>
        <p:spPr>
          <a:xfrm flipH="false" flipV="false" rot="0">
            <a:off x="467640" y="338040"/>
            <a:ext cx="7761600" cy="642239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100%" lnSpcReduction="0%"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 освещением</a:t>
            </a:r>
            <a:endParaRPr b="true" spc="-1" strike="noStrike" sz="40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97" name="Picture 79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67640" y="1700640"/>
            <a:ext cx="5616360" cy="4518720"/>
          </a:xfrm>
          <a:prstGeom prst="rect">
            <a:avLst/>
          </a:prstGeom>
          <a:ln w="0">
            <a:noFill/>
          </a:ln>
        </p:spPr>
      </p:pic>
      <p:sp>
        <p:nvSpPr>
          <p:cNvPr hidden="false" id="798" name="Shape 798"/>
          <p:cNvSpPr txBox="false"/>
          <p:nvPr isPhoto="false"/>
        </p:nvSpPr>
        <p:spPr>
          <a:xfrm flipH="false" flipV="false" rot="0">
            <a:off x="6084000" y="3429000"/>
            <a:ext cx="2880000" cy="253044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>
              <a:lnSpc>
                <a:spcPct val="100000"/>
              </a:lnSpc>
            </a:pPr>
            <a:r>
              <a:rPr b="false" spc="-1" strike="noStrik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Можно удалённо выключать и включать освещение в любом помещении и регулировать уровень яркости . Система позволяет значительно сэкономить .</a:t>
            </a:r>
            <a:endParaRPr b="false" spc="-1" strike="noStrike"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06" name="GroupShape 70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07" name="Shape 707"/>
          <p:cNvSpPr txBox="true"/>
          <p:nvPr isPhoto="false">
            <p:ph idx="4294967295" type="body"/>
          </p:nvPr>
        </p:nvSpPr>
        <p:spPr>
          <a:xfrm flipH="false" flipV="false" rot="0">
            <a:off x="1763640" y="3558599"/>
            <a:ext cx="5112360" cy="1814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100%" lnSpcReduction="0%"/>
          </a:bodyPr>
          <a:lstStyle>
            <a:defPPr/>
            <a:lvl1pPr lvl="0"/>
          </a:lstStyle>
          <a:p>
            <a:pPr indent="0" marL="0">
              <a:lnSpc>
                <a:spcPct val="100000"/>
              </a:lnSpc>
              <a:buNone/>
            </a:pPr>
            <a:r>
              <a:rPr b="false" spc="-1" strike="noStrike" sz="1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-</a:t>
            </a:r>
            <a:endParaRPr b="false" spc="-1" strike="noStrike" sz="1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08" name="Shape 708"/>
          <p:cNvSpPr txBox="false"/>
          <p:nvPr isPhoto="false"/>
        </p:nvSpPr>
        <p:spPr>
          <a:xfrm flipH="false" flipV="false" rot="0">
            <a:off x="1187640" y="5661360"/>
            <a:ext cx="8229240" cy="320759"/>
          </a:xfrm>
          <a:prstGeom prst="rect">
            <a:avLst/>
          </a:prstGeom>
          <a:noFill/>
          <a:ln w="0">
            <a:noFill/>
          </a:ln>
        </p:spPr>
        <p:txBody>
          <a:bodyPr anchor="ctr" bIns="45720" lIns="91440" rIns="91440" tIns="45720">
            <a:noAutofit/>
          </a:bodyPr>
          <a:p>
            <a:pPr algn="ctr">
              <a:lnSpc>
                <a:spcPct val="100000"/>
              </a:lnSpc>
            </a:pPr>
            <a:endParaRPr b="false" spc="-1" strike="noStrike" sz="2800">
              <a:solidFill>
                <a:srgbClr val="0070C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09" name="Shape 709"/>
          <p:cNvSpPr txBox="false"/>
          <p:nvPr isPhoto="false"/>
        </p:nvSpPr>
        <p:spPr>
          <a:xfrm flipH="false" flipV="false" rot="0">
            <a:off x="271080" y="332640"/>
            <a:ext cx="8517240" cy="6264358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normAutofit fontScale="100%" lnSpcReduction="0%"/>
          </a:bodyPr>
          <a:p>
            <a:pPr algn="just">
              <a:lnSpc>
                <a:spcPct val="100000"/>
              </a:lnSpc>
            </a:pPr>
            <a:r>
              <a:rPr b="false" spc="-1" strike="noStrike" sz="1400">
                <a:solidFill>
                  <a:srgbClr val="073E87"/>
                </a:solidFill>
                <a:latin typeface="Candara"/>
                <a:ea typeface="Candara"/>
                <a:cs typeface="Candara"/>
              </a:rPr>
              <a:t> </a:t>
            </a:r>
            <a:endParaRPr b="false" spc="-1" strike="noStrike"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711" name="Picture 71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620000" y="2969280"/>
            <a:ext cx="5760000" cy="3605038"/>
          </a:xfrm>
          <a:prstGeom prst="rect">
            <a:avLst/>
          </a:prstGeom>
          <a:ln w="0">
            <a:noFill/>
          </a:ln>
        </p:spPr>
      </p:pic>
      <p:sp>
        <p:nvSpPr>
          <p:cNvPr hidden="false" id="712" name="Shape 712"/>
          <p:cNvSpPr txBox="false"/>
          <p:nvPr isPhoto="false"/>
        </p:nvSpPr>
        <p:spPr>
          <a:xfrm flipH="false" flipV="false" rot="0">
            <a:off x="2520000" y="2828880"/>
            <a:ext cx="6390000" cy="63971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 algn="r">
              <a:lnSpc>
                <a:spcPct val="100000"/>
              </a:lnSpc>
            </a:pPr>
            <a:r>
              <a:rPr b="false" spc="-1" strike="noStrik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b="false" spc="-1" strike="noStrike"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b="false" spc="-1" strike="noStrike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</a:t>
            </a:r>
            <a:endParaRPr b="false" spc="-1" strike="noStrike"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713" name="Shape 713"/>
          <p:cNvSpPr txBox="true"/>
          <p:nvPr isPhoto="false"/>
        </p:nvSpPr>
        <p:spPr>
          <a:xfrm flipH="false" flipV="false" rot="0">
            <a:off x="180000" y="180000"/>
            <a:ext cx="8640000" cy="2624040"/>
          </a:xfrm>
          <a:prstGeom prst="rect">
            <a:avLst/>
          </a:prstGeom>
          <a:noFill/>
          <a:ln w="0">
            <a:noFill/>
          </a:ln>
        </p:spPr>
        <p:txBody>
          <a:bodyPr anchor="ctr" bIns="45000" lIns="90000" rIns="90000" tIns="45000">
            <a:noAutofit/>
          </a:bodyPr>
          <a:p>
            <a:pPr algn="r"/>
            <a:r>
              <a:rPr b="true" spc="-1" strike="noStrike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Выполнил:  ученик  8 класса МБОУ «Кузякинская ООШ» АМР РТ</a:t>
            </a:r>
            <a:br>
              <a:rPr sz="3000"/>
            </a:br>
            <a:r>
              <a:rPr b="true" spc="-1" strike="noStrike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Фазлиев Динислам Фанилович </a:t>
            </a:r>
            <a:endParaRPr b="true" spc="-1" strike="noStrike" sz="30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r"/>
            <a:endParaRPr b="true" spc="-1" strike="noStrike" sz="30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r"/>
            <a:r>
              <a:rPr b="true" spc="-1" strike="noStrike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Руководитель: </a:t>
            </a:r>
            <a:endParaRPr b="true" spc="-1" strike="noStrike" sz="30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r"/>
            <a:r>
              <a:rPr b="true" spc="-1" strike="noStrike" sz="3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Тимеров Ильназ Мирзагалиевич</a:t>
            </a:r>
            <a:endParaRPr b="true" spc="-1" strike="noStrike" sz="3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99" name="GroupShape 79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00" name="Shape 800"/>
          <p:cNvSpPr txBox="true"/>
          <p:nvPr isPhoto="false">
            <p:ph idx="2" type="title"/>
          </p:nvPr>
        </p:nvSpPr>
        <p:spPr>
          <a:xfrm flipH="false" flipV="false" rot="0">
            <a:off x="1115640" y="338400"/>
            <a:ext cx="7128360" cy="9302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100%" lnSpcReduction="0%"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 розетками</a:t>
            </a:r>
            <a:endParaRPr b="false" spc="-1" strike="noStrike" sz="44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802" name="Picture 80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83640" y="2133000"/>
            <a:ext cx="4392000" cy="4266000"/>
          </a:xfrm>
          <a:prstGeom prst="rect">
            <a:avLst/>
          </a:prstGeom>
          <a:ln w="0">
            <a:noFill/>
          </a:ln>
        </p:spPr>
      </p:pic>
      <p:sp>
        <p:nvSpPr>
          <p:cNvPr hidden="false" id="803" name="Shape 803"/>
          <p:cNvSpPr txBox="false"/>
          <p:nvPr isPhoto="false"/>
        </p:nvSpPr>
        <p:spPr>
          <a:xfrm flipH="false" flipV="false" rot="0">
            <a:off x="5220000" y="4266000"/>
            <a:ext cx="3456000" cy="253044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>
              <a:lnSpc>
                <a:spcPct val="100000"/>
              </a:lnSpc>
            </a:pPr>
            <a:r>
              <a:rPr b="false" spc="-1" strike="noStrike" sz="18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 </a:t>
            </a:r>
            <a:r>
              <a:rPr b="false" spc="-1" strike="noStrik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«Умная розетка» оборудована wi-fi-контроллером, реле и фильтром. Розетку с таймером мы применяем для обогрева двигателя минитрактора зимой в морозы – полезная вещь.</a:t>
            </a:r>
            <a:endParaRPr b="false" spc="-1" strike="noStrike"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04" name="GroupShape 80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05" name="Shape 805"/>
          <p:cNvSpPr txBox="true"/>
          <p:nvPr isPhoto="false">
            <p:ph idx="2" type="title"/>
          </p:nvPr>
        </p:nvSpPr>
        <p:spPr>
          <a:xfrm flipH="false" flipV="false" rot="0">
            <a:off x="971640" y="338400"/>
            <a:ext cx="7128360" cy="10742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100%" lnSpcReduction="0%"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Защита от протечек воды</a:t>
            </a:r>
            <a:endParaRPr b="false" spc="-1" strike="noStrike" sz="44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807" name="Picture 80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80000" y="2520000"/>
            <a:ext cx="5256360" cy="4319999"/>
          </a:xfrm>
          <a:prstGeom prst="rect">
            <a:avLst/>
          </a:prstGeom>
          <a:ln w="0">
            <a:noFill/>
          </a:ln>
        </p:spPr>
      </p:pic>
      <p:sp>
        <p:nvSpPr>
          <p:cNvPr hidden="false" id="808" name="Shape 808"/>
          <p:cNvSpPr txBox="false"/>
          <p:nvPr isPhoto="false"/>
        </p:nvSpPr>
        <p:spPr>
          <a:xfrm flipH="false" flipV="false" rot="0">
            <a:off x="5868000" y="2781000"/>
            <a:ext cx="3096000" cy="1615680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 algn="just">
              <a:lnSpc>
                <a:spcPct val="100000"/>
              </a:lnSpc>
            </a:pPr>
            <a:r>
              <a:rPr b="false" spc="-1" strike="noStrik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Позволяет контролировать все водопроводные соединения и в случае протечки автоматически перекроет вентиль.</a:t>
            </a:r>
            <a:endParaRPr b="false" spc="-1" strike="noStrike"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09" name="GroupShape 8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10" name="Shape 810"/>
          <p:cNvSpPr txBox="true"/>
          <p:nvPr isPhoto="false">
            <p:ph idx="4294967295" type="title"/>
          </p:nvPr>
        </p:nvSpPr>
        <p:spPr>
          <a:xfrm flipH="false" flipV="false" rot="0">
            <a:off x="1147320" y="2463480"/>
            <a:ext cx="7314480" cy="1523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defPPr/>
            <a:lvl1pPr lvl="0"/>
          </a:lstStyle>
          <a:p>
            <a:pPr algn="ctr" indent="0" marL="0">
              <a:buNone/>
            </a:pPr>
            <a:endParaRPr b="false" spc="-1" strike="noStrike" sz="4400">
              <a:solidFill>
                <a:srgbClr val="FFFFFF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811" name="Shape 811"/>
          <p:cNvSpPr txBox="true"/>
          <p:nvPr isPhoto="false">
            <p:ph idx="4294967295" type="body"/>
          </p:nvPr>
        </p:nvSpPr>
        <p:spPr>
          <a:xfrm flipH="false" flipV="false" rot="0">
            <a:off x="720000" y="620640"/>
            <a:ext cx="7739999" cy="431638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Вспомогательные функции</a:t>
            </a:r>
            <a:endParaRPr b="false" spc="-1" strike="noStrike" sz="40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813" name="Picture 81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147320" y="1412640"/>
            <a:ext cx="7488360" cy="4809201"/>
          </a:xfrm>
          <a:prstGeom prst="rect">
            <a:avLst/>
          </a:prstGeom>
          <a:ln w="0">
            <a:noFill/>
          </a:ln>
        </p:spPr>
      </p:pic>
    </p:spTree>
  </p:cSld>
</p:sld>
</file>

<file path=ppt/slides/slide2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14" name="GroupShape 8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15" name="Shape 815"/>
          <p:cNvSpPr txBox="true"/>
          <p:nvPr isPhoto="false">
            <p:ph idx="4294967295" type="title"/>
          </p:nvPr>
        </p:nvSpPr>
        <p:spPr>
          <a:xfrm flipH="false" flipV="false" rot="0">
            <a:off x="2880000" y="1440000"/>
            <a:ext cx="5256360" cy="2693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100%" lnSpcReduction="0%"/>
          </a:bodyPr>
          <a:lstStyle>
            <a:defPPr/>
            <a:lvl1pPr lvl="0"/>
          </a:lstStyle>
          <a:p>
            <a:pPr algn="r" indent="0" marL="0">
              <a:lnSpc>
                <a:spcPct val="100000"/>
              </a:lnSpc>
              <a:buNone/>
            </a:pPr>
            <a:r>
              <a:rPr b="true" i="true" spc="-1" strike="noStrike" sz="20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Наш адрес: 423734, РТ, Актанышский район, с.Кузякино, ул. Советская, д.46</a:t>
            </a:r>
            <a:br>
              <a:rPr sz="2000"/>
            </a:br>
            <a:r>
              <a:rPr b="true" i="true" spc="-1" strike="noStrike" sz="20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МБОУ «Кузякинская ООШ» АМР РТ</a:t>
            </a:r>
            <a:endParaRPr b="false" spc="-1" strike="noStrike" sz="20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816" name="Shape 816"/>
          <p:cNvSpPr txBox="true"/>
          <p:nvPr isPhoto="false">
            <p:ph idx="4294967295" type="body"/>
          </p:nvPr>
        </p:nvSpPr>
        <p:spPr>
          <a:xfrm flipH="false" flipV="false" rot="0">
            <a:off x="1367280" y="540000"/>
            <a:ext cx="6417358" cy="9396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i="true" spc="-1" strike="noStrike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СПАСИБО ЗА ВНИМАНИЕ</a:t>
            </a:r>
            <a:endParaRPr b="false" spc="-1" strike="noStrike" sz="2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  <a:p>
            <a:pPr algn="ctr" indent="0" marL="0">
              <a:lnSpc>
                <a:spcPct val="100000"/>
              </a:lnSpc>
              <a:buNone/>
            </a:pP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818" name="Picture 81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20000" y="2700000"/>
            <a:ext cx="7560000" cy="378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14" name="GroupShape 7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5" name="Shape 715"/>
          <p:cNvSpPr txBox="true"/>
          <p:nvPr isPhoto="false">
            <p:ph idx="4294967295" type="body"/>
          </p:nvPr>
        </p:nvSpPr>
        <p:spPr>
          <a:xfrm flipH="false" flipV="false" rot="0">
            <a:off x="871920" y="2675520"/>
            <a:ext cx="7408078" cy="3450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defPPr/>
            <a:lvl1pPr lvl="0"/>
          </a:lstStyle>
          <a:p>
            <a:pPr algn="just" indent="0" marL="0">
              <a:lnSpc>
                <a:spcPct val="100000"/>
              </a:lnSpc>
              <a:buNone/>
            </a:pPr>
            <a:r>
              <a:rPr b="false" spc="-1" strike="noStrike" sz="200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false" spc="-1" strike="noStrike" sz="1800">
                <a:solidFill>
                  <a:srgbClr val="073E87"/>
                </a:solidFill>
                <a:latin typeface="Times New Roman"/>
                <a:ea typeface="Times New Roman"/>
                <a:cs typeface="Times New Roman"/>
              </a:rPr>
              <a:t>Проект «Энергонезависимый умный дом» - это наше будущее.  В то время, когда во всём мире исчерпываются природные запасы всех традиционных энергоносителей, человечество всё равно будет вынуждена перейти на альтернативные источники энергии – это энергия солнца ,ветра, воды, земли и т.д. Всего лишь нужно научиться  добывать эту энергию и эффективно применять его для нужд жизнедеятельности. Этот макет – уменьшенная копия  дома,  которую я построю  в будущем. Хочу во всю мощь применять энергию, данной природой для поддержания жизни в этом хозяйстве, при этом значительно сэкономить, комфортно жить в своём доме.  От включения света до поддержания климата в квартире можно автоматизировать. Это стало возможной благодаря в системе “Умный дом”. Умный дом — жилой дом или квартира, организованный для проживания людей при помощи автоматизации и высокотехнологичных устройств</a:t>
            </a:r>
            <a:endParaRPr b="false" spc="-1" strike="noStrike" sz="18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16" name="Shape 716"/>
          <p:cNvSpPr txBox="true"/>
          <p:nvPr isPhoto="false"/>
        </p:nvSpPr>
        <p:spPr>
          <a:xfrm flipH="false" flipV="false" rot="0">
            <a:off x="2771999" y="2762250"/>
            <a:ext cx="3600002" cy="1333500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17" name="Shape 717"/>
          <p:cNvSpPr txBox="true"/>
          <p:nvPr isPhoto="false"/>
        </p:nvSpPr>
        <p:spPr>
          <a:xfrm flipH="false" flipV="false" rot="0">
            <a:off x="441435" y="574891"/>
            <a:ext cx="8009319" cy="1634528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sz="27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«Не за горами день, когда окружающие нас вещи научатся думать и станут много более полезны обществу» -Н. Винер</a:t>
            </a:r>
            <a:endParaRPr sz="27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18" name="GroupShape 7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9" name="Shape 719"/>
          <p:cNvSpPr txBox="false"/>
          <p:nvPr isPhoto="false"/>
        </p:nvSpPr>
        <p:spPr>
          <a:xfrm flipH="false" flipV="false" rot="0">
            <a:off x="1080000" y="360000"/>
            <a:ext cx="6948360" cy="70127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 algn="ctr">
              <a:lnSpc>
                <a:spcPct val="100000"/>
              </a:lnSpc>
            </a:pPr>
            <a:r>
              <a:rPr b="true" spc="-1" strike="noStrike" sz="40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Возможности умного дома</a:t>
            </a:r>
            <a:endParaRPr b="true" spc="-1" strike="noStrike" sz="4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721" name="Picture 721"/>
          <p:cNvPicPr preferRelativeResize="true"/>
          <p:nvPr isPhoto="false"/>
        </p:nvPicPr>
        <p:blipFill>
          <a:blip r:embed="rId1"/>
          <a:srcRect b="18181" l="0" r="0" t="0"/>
          <a:stretch/>
        </p:blipFill>
        <p:spPr>
          <a:xfrm flipH="false" flipV="false" rot="0">
            <a:off x="179640" y="1124640"/>
            <a:ext cx="8892000" cy="4995360"/>
          </a:xfrm>
          <a:prstGeom prst="rect">
            <a:avLst/>
          </a:prstGeom>
          <a:ln w="0">
            <a:noFill/>
          </a:ln>
        </p:spPr>
      </p:pic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22" name="GroupShape 7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23" name="Shape 72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</p:sp>
      <p:sp>
        <p:nvSpPr>
          <p:cNvPr hidden="false" id="724" name="Shape 724"/>
          <p:cNvSpPr txBox="true"/>
          <p:nvPr isPhoto="false"/>
        </p:nvSpPr>
        <p:spPr>
          <a:xfrm flipH="false" flipV="false" rot="0">
            <a:off x="440512" y="2326489"/>
            <a:ext cx="8229893" cy="4375654"/>
          </a:xfrm>
          <a:prstGeom prst="rect">
            <a:avLst/>
          </a:prstGeom>
          <a:blipFill>
            <a:blip r:embed="rId1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25" name="Shape 725"/>
          <p:cNvSpPr txBox="true"/>
          <p:nvPr isPhoto="false"/>
        </p:nvSpPr>
        <p:spPr>
          <a:xfrm flipH="false" flipV="false" rot="0">
            <a:off x="735472" y="663220"/>
            <a:ext cx="7791569" cy="1472400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r>
              <a:rPr b="true" sz="51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Солнечные панели</a:t>
            </a:r>
            <a:endParaRPr b="true" sz="51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26" name="GroupShape 7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27" name="Shape 727"/>
          <p:cNvSpPr txBox="true"/>
          <p:nvPr isPhoto="false"/>
        </p:nvSpPr>
        <p:spPr>
          <a:xfrm flipH="false" flipV="false" rot="0">
            <a:off x="4206382" y="2259474"/>
            <a:ext cx="4453259" cy="4070490"/>
          </a:xfrm>
          <a:prstGeom prst="rect">
            <a:avLst/>
          </a:prstGeom>
          <a:blipFill>
            <a:blip r:embed="rId1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28" name="Shape 728"/>
          <p:cNvSpPr txBox="true"/>
          <p:nvPr isPhoto="false"/>
        </p:nvSpPr>
        <p:spPr>
          <a:xfrm flipH="false" flipV="false" rot="0">
            <a:off x="536315" y="396116"/>
            <a:ext cx="7971552" cy="1569002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30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Солнечные панели — это устройства, которые преобразуют энергию солнца в электричество. </a:t>
            </a:r>
            <a:endParaRPr b="true" sz="30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  <p:sp>
        <p:nvSpPr>
          <p:cNvPr hidden="false" id="729" name="Shape 729"/>
          <p:cNvSpPr txBox="true"/>
          <p:nvPr isPhoto="false"/>
        </p:nvSpPr>
        <p:spPr>
          <a:xfrm flipH="false" flipV="false" rot="0">
            <a:off x="585627" y="2433060"/>
            <a:ext cx="3197354" cy="2480039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>
              <a:buNone/>
            </a:pPr>
            <a:r>
              <a:rPr b="true" sz="2600">
                <a:solidFill>
                  <a:schemeClr val="tx1"/>
                </a:solidFill>
                <a:latin typeface="Cormorant"/>
                <a:ea typeface="Cormorant"/>
                <a:cs typeface="Cormorant"/>
              </a:rPr>
              <a:t>В Татарстане в среднем бывает 272 солнечных дня в году, поэтому это очень экономно. </a:t>
            </a:r>
            <a:endParaRPr b="true" sz="2600">
              <a:solidFill>
                <a:schemeClr val="tx1"/>
              </a:solidFill>
              <a:latin typeface="Cormorant"/>
              <a:ea typeface="Cormorant"/>
              <a:cs typeface="Cormorant"/>
            </a:endParaRPr>
          </a:p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30" name="GroupShape 7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31" name="Shape 731"/>
          <p:cNvSpPr txBox="false"/>
          <p:nvPr isPhoto="false"/>
        </p:nvSpPr>
        <p:spPr>
          <a:xfrm flipH="false" flipV="false" rot="0">
            <a:off x="1831320" y="620640"/>
            <a:ext cx="6377760" cy="70055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 wrap="none">
            <a:spAutoFit/>
          </a:bodyPr>
          <a:p>
            <a:pPr>
              <a:lnSpc>
                <a:spcPct val="100000"/>
              </a:lnSpc>
            </a:pPr>
            <a:r>
              <a:rPr b="true" spc="-1" strike="noStrike" sz="4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Бытовые ветрогенераторы</a:t>
            </a:r>
            <a:endParaRPr b="true" spc="-1" strike="noStrike" sz="4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733" name="Picture 73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23640" y="1653480"/>
            <a:ext cx="5472360" cy="3935519"/>
          </a:xfrm>
          <a:prstGeom prst="rect">
            <a:avLst/>
          </a:prstGeom>
          <a:ln w="0">
            <a:noFill/>
          </a:ln>
        </p:spPr>
      </p:pic>
      <p:sp>
        <p:nvSpPr>
          <p:cNvPr hidden="false" id="734" name="Shape 734"/>
          <p:cNvSpPr txBox="false"/>
          <p:nvPr isPhoto="false"/>
        </p:nvSpPr>
        <p:spPr>
          <a:xfrm flipH="false" flipV="false" rot="0">
            <a:off x="5940000" y="1800000"/>
            <a:ext cx="2879999" cy="4664879"/>
          </a:xfrm>
          <a:prstGeom prst="rect">
            <a:avLst/>
          </a:prstGeom>
          <a:noFill/>
          <a:ln w="0">
            <a:noFill/>
          </a:ln>
        </p:spPr>
        <p:txBody>
          <a:bodyPr anchor="t" bIns="45720" lIns="91440" rIns="91440" tIns="45720">
            <a:spAutoFit/>
          </a:bodyPr>
          <a:p>
            <a:pPr>
              <a:lnSpc>
                <a:spcPct val="100000"/>
              </a:lnSpc>
            </a:pPr>
            <a:r>
              <a:rPr b="false" spc="-1" strike="noStrike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Бытовые ветрогенераторы   ветряки небольшой мощности, достаточной для обеспечения энергией частного дома. Для их работы нужна постоянная скорость  ветра от 4 м/сек Ветрогенератор  работает у нас уже давно обеспечивает освещение курятника , они несутся круглый год. </a:t>
            </a:r>
            <a:endParaRPr b="false" spc="-1" strike="noStrike"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35" name="GroupShape 7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36" name="Shape 736"/>
          <p:cNvSpPr txBox="true"/>
          <p:nvPr isPhoto="false">
            <p:ph idx="6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4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Биогазовая установка</a:t>
            </a:r>
            <a:endParaRPr b="true" spc="-1" strike="noStrike" sz="44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38" name="Picture 73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57200" y="1988999"/>
            <a:ext cx="8148624" cy="4851720"/>
          </a:xfrm>
          <a:prstGeom prst="rect">
            <a:avLst/>
          </a:prstGeom>
          <a:ln w="0">
            <a:noFill/>
          </a:ln>
        </p:spPr>
      </p:pic>
      <p:sp>
        <p:nvSpPr>
          <p:cNvPr hidden="false" id="739" name="Shape 739"/>
          <p:cNvSpPr txBox="true"/>
          <p:nvPr isPhoto="false">
            <p:ph idx="6" type="body"/>
          </p:nvPr>
        </p:nvSpPr>
        <p:spPr>
          <a:xfrm flipH="false" flipV="false" rot="10800000">
            <a:off x="4645080" y="6126840"/>
            <a:ext cx="358559" cy="110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  <a:buNone/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40" name="Shape 740"/>
          <p:cNvSpPr txBox="true"/>
          <p:nvPr isPhoto="false"/>
        </p:nvSpPr>
        <p:spPr>
          <a:xfrm flipH="false" flipV="false" rot="0">
            <a:off x="494679" y="2044483"/>
            <a:ext cx="8057839" cy="4739580"/>
          </a:xfrm>
          <a:prstGeom prst="rect">
            <a:avLst/>
          </a:prstGeom>
          <a:blipFill>
            <a:blip r:embed="rId2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41" name="GroupShape 7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42" name="Shape 742"/>
          <p:cNvSpPr txBox="true"/>
          <p:nvPr isPhoto="false">
            <p:ph idx="4294967295" type="title"/>
          </p:nvPr>
        </p:nvSpPr>
        <p:spPr>
          <a:xfrm flipH="false" flipV="false" rot="0">
            <a:off x="457200" y="33840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defPPr/>
            <a:lvl1pPr lvl="0"/>
          </a:lstStyle>
          <a:p>
            <a:pPr algn="ctr" indent="0" marL="0">
              <a:lnSpc>
                <a:spcPct val="100000"/>
              </a:lnSpc>
              <a:buNone/>
            </a:pPr>
            <a:r>
              <a:rPr b="true" spc="-1" strike="noStrike" sz="4000">
                <a:solidFill>
                  <a:srgbClr val="000000"/>
                </a:solidFill>
                <a:latin typeface="Candara"/>
                <a:ea typeface="Candara"/>
                <a:cs typeface="Candara"/>
              </a:rPr>
              <a:t>Погреб-ледник</a:t>
            </a:r>
            <a:endParaRPr b="true" spc="-1" strike="noStrike" sz="4000">
              <a:solidFill>
                <a:srgbClr val="000000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43" name="Shape 743"/>
          <p:cNvSpPr txBox="true"/>
          <p:nvPr isPhoto="false">
            <p:ph idx="4294967295" type="body"/>
          </p:nvPr>
        </p:nvSpPr>
        <p:spPr>
          <a:xfrm flipH="false" flipV="false" rot="0">
            <a:off x="676800" y="2678040"/>
            <a:ext cx="3821760" cy="639359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  <a:buNone/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pic>
        <p:nvPicPr>
          <p:cNvPr hidden="false" id="745" name="Picture 74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57200" y="1772640"/>
            <a:ext cx="7786800" cy="4968360"/>
          </a:xfrm>
          <a:prstGeom prst="rect">
            <a:avLst/>
          </a:prstGeom>
          <a:ln w="0">
            <a:noFill/>
          </a:ln>
        </p:spPr>
      </p:pic>
      <p:sp>
        <p:nvSpPr>
          <p:cNvPr hidden="false" id="746" name="Shape 746"/>
          <p:cNvSpPr txBox="true"/>
          <p:nvPr isPhoto="false">
            <p:ph idx="4294967295" type="body"/>
          </p:nvPr>
        </p:nvSpPr>
        <p:spPr>
          <a:xfrm flipH="false" flipV="false" rot="0">
            <a:off x="4648320" y="2678040"/>
            <a:ext cx="3821759" cy="639359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  <a:buNone/>
            </a:pPr>
            <a:endParaRPr b="false" spc="-1" strike="noStrike" sz="24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47" name="Shape 747"/>
          <p:cNvSpPr txBox="true"/>
          <p:nvPr isPhoto="false">
            <p:ph idx="4294967295" type="body"/>
          </p:nvPr>
        </p:nvSpPr>
        <p:spPr>
          <a:xfrm flipH="false" flipV="false" rot="0">
            <a:off x="4645080" y="3429000"/>
            <a:ext cx="3821759" cy="2696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  <a:buNone/>
            </a:pPr>
            <a:endParaRPr b="false" spc="-1" strike="noStrike" sz="2000">
              <a:solidFill>
                <a:srgbClr val="073E87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hidden="false" id="748" name="Shape 748"/>
          <p:cNvSpPr txBox="true"/>
          <p:nvPr isPhoto="false"/>
        </p:nvSpPr>
        <p:spPr>
          <a:xfrm flipH="false" flipV="false" rot="0">
            <a:off x="512296" y="1809888"/>
            <a:ext cx="7670247" cy="4858903"/>
          </a:xfrm>
          <a:prstGeom prst="rect">
            <a:avLst/>
          </a:prstGeom>
          <a:blipFill>
            <a:blip r:embed="rId2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ppt/theme/theme2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ppt/theme/theme3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ppt/theme/theme4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ppt/theme/theme5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ppt/theme/theme6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ppt/theme/theme7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Волна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6350">
          <a:solidFill>
            <a:schemeClr val="phClr">
              <a:shade val="95000"/>
              <a:satMod val="105000"/>
            </a:schemeClr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MyOffice-CoreFramework-Android/35-1293.911.9687.924.1@07277fa9125d0a3f5e88f9c37df869f86b5b38e1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2014-03-27T07:52:09Z</dcterms:created>
  <dcterms:modified xsi:type="dcterms:W3CDTF">2025-02-19T15:39:47Z</dcterms:modified>
</cp:coreProperties>
</file>